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674" r:id="rId2"/>
    <p:sldMasterId id="2147483686" r:id="rId3"/>
    <p:sldMasterId id="2147483705" r:id="rId4"/>
  </p:sldMasterIdLst>
  <p:notesMasterIdLst>
    <p:notesMasterId r:id="rId25"/>
  </p:notesMasterIdLst>
  <p:handoutMasterIdLst>
    <p:handoutMasterId r:id="rId26"/>
  </p:handoutMasterIdLst>
  <p:sldIdLst>
    <p:sldId id="1242" r:id="rId5"/>
    <p:sldId id="1379" r:id="rId6"/>
    <p:sldId id="2076137860" r:id="rId7"/>
    <p:sldId id="2076137840" r:id="rId8"/>
    <p:sldId id="2076137832" r:id="rId9"/>
    <p:sldId id="353" r:id="rId10"/>
    <p:sldId id="2076137858" r:id="rId11"/>
    <p:sldId id="2076137854" r:id="rId12"/>
    <p:sldId id="2076137835" r:id="rId13"/>
    <p:sldId id="2076137861" r:id="rId14"/>
    <p:sldId id="2076137842" r:id="rId15"/>
    <p:sldId id="2076137851" r:id="rId16"/>
    <p:sldId id="2076137856" r:id="rId17"/>
    <p:sldId id="550" r:id="rId18"/>
    <p:sldId id="2076137852" r:id="rId19"/>
    <p:sldId id="2076137849" r:id="rId20"/>
    <p:sldId id="2076137857" r:id="rId21"/>
    <p:sldId id="1381" r:id="rId22"/>
    <p:sldId id="2076137850" r:id="rId23"/>
    <p:sldId id="131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90AE98F-B3BD-46B1-A32C-55481A5A1E41}">
          <p14:sldIdLst>
            <p14:sldId id="1242"/>
            <p14:sldId id="1379"/>
            <p14:sldId id="2076137860"/>
            <p14:sldId id="2076137840"/>
          </p14:sldIdLst>
        </p14:section>
        <p14:section name="Event Sourcing" id="{CD059232-14EE-4539-8D6D-4B470A61E2D0}">
          <p14:sldIdLst>
            <p14:sldId id="2076137832"/>
            <p14:sldId id="353"/>
            <p14:sldId id="2076137858"/>
            <p14:sldId id="2076137854"/>
          </p14:sldIdLst>
        </p14:section>
        <p14:section name="Event Sourcing on Azure" id="{E6D8D5B0-D584-4071-BFB0-5040B9F6E734}">
          <p14:sldIdLst>
            <p14:sldId id="2076137835"/>
            <p14:sldId id="2076137861"/>
            <p14:sldId id="2076137842"/>
          </p14:sldIdLst>
        </p14:section>
        <p14:section name="Materialized View" id="{E1289643-CE6D-4864-97A1-1093F28C239F}">
          <p14:sldIdLst>
            <p14:sldId id="2076137851"/>
            <p14:sldId id="2076137856"/>
            <p14:sldId id="550"/>
            <p14:sldId id="2076137852"/>
          </p14:sldIdLst>
        </p14:section>
        <p14:section name="Closing" id="{09340898-4B3A-4A28-A120-3426ECA2A396}">
          <p14:sldIdLst>
            <p14:sldId id="2076137849"/>
            <p14:sldId id="2076137857"/>
            <p14:sldId id="1381"/>
            <p14:sldId id="2076137850"/>
            <p14:sldId id="131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0F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599B8D-E17B-4EAA-8B84-8800214C9181}" v="33" dt="2021-11-13T10:30:36.051"/>
    <p1510:client id="{22CCAA64-8994-4747-BBEF-BC0976D06B0A}" v="74" dt="2021-11-13T01:25:47.280"/>
    <p1510:client id="{A525672C-274B-4C6B-B411-113DC04BD29B}" v="38" dt="2021-11-13T10:26:12.719"/>
    <p1510:client id="{AD86B57C-4B74-4490-9FE3-C6A3D7765F0B}" v="2" dt="2021-11-13T03:13:38.3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11599B8D-E17B-4EAA-8B84-8800214C9181}"/>
    <pc:docChg chg="undo custSel addSld delSld modSld sldOrd modSection">
      <pc:chgData name="Eldert Grootenboer" userId="3fe8758b2c2b58d2" providerId="LiveId" clId="{11599B8D-E17B-4EAA-8B84-8800214C9181}" dt="2021-11-13T10:30:36.052" v="118" actId="47"/>
      <pc:docMkLst>
        <pc:docMk/>
      </pc:docMkLst>
      <pc:sldChg chg="del">
        <pc:chgData name="Eldert Grootenboer" userId="3fe8758b2c2b58d2" providerId="LiveId" clId="{11599B8D-E17B-4EAA-8B84-8800214C9181}" dt="2021-11-12T10:13:19.733" v="70" actId="47"/>
        <pc:sldMkLst>
          <pc:docMk/>
          <pc:sldMk cId="3664030356" sldId="373"/>
        </pc:sldMkLst>
      </pc:sldChg>
      <pc:sldChg chg="modSp add mod ord setBg">
        <pc:chgData name="Eldert Grootenboer" userId="3fe8758b2c2b58d2" providerId="LiveId" clId="{11599B8D-E17B-4EAA-8B84-8800214C9181}" dt="2021-11-12T10:14:11.194" v="83" actId="6549"/>
        <pc:sldMkLst>
          <pc:docMk/>
          <pc:sldMk cId="2850587550" sldId="1242"/>
        </pc:sldMkLst>
        <pc:spChg chg="mod">
          <ac:chgData name="Eldert Grootenboer" userId="3fe8758b2c2b58d2" providerId="LiveId" clId="{11599B8D-E17B-4EAA-8B84-8800214C9181}" dt="2021-11-12T10:14:11.194" v="83" actId="6549"/>
          <ac:spMkLst>
            <pc:docMk/>
            <pc:sldMk cId="2850587550" sldId="1242"/>
            <ac:spMk id="25" creationId="{00000000-0000-0000-0000-000000000000}"/>
          </ac:spMkLst>
        </pc:spChg>
      </pc:sldChg>
      <pc:sldChg chg="add">
        <pc:chgData name="Eldert Grootenboer" userId="3fe8758b2c2b58d2" providerId="LiveId" clId="{11599B8D-E17B-4EAA-8B84-8800214C9181}" dt="2021-11-12T10:14:38.629" v="85"/>
        <pc:sldMkLst>
          <pc:docMk/>
          <pc:sldMk cId="972525688" sldId="1314"/>
        </pc:sldMkLst>
      </pc:sldChg>
      <pc:sldChg chg="add ord modTransition setBg">
        <pc:chgData name="Eldert Grootenboer" userId="3fe8758b2c2b58d2" providerId="LiveId" clId="{11599B8D-E17B-4EAA-8B84-8800214C9181}" dt="2021-11-12T10:13:43.435" v="73"/>
        <pc:sldMkLst>
          <pc:docMk/>
          <pc:sldMk cId="509096020" sldId="1379"/>
        </pc:sldMkLst>
      </pc:sldChg>
      <pc:sldChg chg="add ord modTransition setBg">
        <pc:chgData name="Eldert Grootenboer" userId="3fe8758b2c2b58d2" providerId="LiveId" clId="{11599B8D-E17B-4EAA-8B84-8800214C9181}" dt="2021-11-12T10:14:47.554" v="87"/>
        <pc:sldMkLst>
          <pc:docMk/>
          <pc:sldMk cId="3802350448" sldId="1381"/>
        </pc:sldMkLst>
      </pc:sldChg>
      <pc:sldChg chg="modSp mod">
        <pc:chgData name="Eldert Grootenboer" userId="3fe8758b2c2b58d2" providerId="LiveId" clId="{11599B8D-E17B-4EAA-8B84-8800214C9181}" dt="2021-10-13T12:13:11.326" v="63" actId="20577"/>
        <pc:sldMkLst>
          <pc:docMk/>
          <pc:sldMk cId="4134085281" sldId="2076137840"/>
        </pc:sldMkLst>
        <pc:spChg chg="mod">
          <ac:chgData name="Eldert Grootenboer" userId="3fe8758b2c2b58d2" providerId="LiveId" clId="{11599B8D-E17B-4EAA-8B84-8800214C9181}" dt="2021-10-13T12:13:11.326" v="63" actId="20577"/>
          <ac:spMkLst>
            <pc:docMk/>
            <pc:sldMk cId="4134085281" sldId="2076137840"/>
            <ac:spMk id="2" creationId="{D0D8F2B4-5C5F-43CD-BBA4-E752D8F7ACC5}"/>
          </ac:spMkLst>
        </pc:spChg>
        <pc:spChg chg="mod">
          <ac:chgData name="Eldert Grootenboer" userId="3fe8758b2c2b58d2" providerId="LiveId" clId="{11599B8D-E17B-4EAA-8B84-8800214C9181}" dt="2021-10-13T12:13:02.064" v="55" actId="20577"/>
          <ac:spMkLst>
            <pc:docMk/>
            <pc:sldMk cId="4134085281" sldId="2076137840"/>
            <ac:spMk id="5" creationId="{25C09C0A-AC28-4CFE-827D-7AEA5868EA49}"/>
          </ac:spMkLst>
        </pc:spChg>
        <pc:spChg chg="mod">
          <ac:chgData name="Eldert Grootenboer" userId="3fe8758b2c2b58d2" providerId="LiveId" clId="{11599B8D-E17B-4EAA-8B84-8800214C9181}" dt="2021-10-13T12:13:04.266" v="56" actId="20577"/>
          <ac:spMkLst>
            <pc:docMk/>
            <pc:sldMk cId="4134085281" sldId="2076137840"/>
            <ac:spMk id="6" creationId="{3D42651E-2712-4255-9B34-D48BF197B97D}"/>
          </ac:spMkLst>
        </pc:spChg>
      </pc:sldChg>
      <pc:sldChg chg="addSp">
        <pc:chgData name="Eldert Grootenboer" userId="3fe8758b2c2b58d2" providerId="LiveId" clId="{11599B8D-E17B-4EAA-8B84-8800214C9181}" dt="2021-10-12T20:48:00.252" v="38"/>
        <pc:sldMkLst>
          <pc:docMk/>
          <pc:sldMk cId="1893840027" sldId="2076137850"/>
        </pc:sldMkLst>
        <pc:picChg chg="add">
          <ac:chgData name="Eldert Grootenboer" userId="3fe8758b2c2b58d2" providerId="LiveId" clId="{11599B8D-E17B-4EAA-8B84-8800214C9181}" dt="2021-10-12T20:48:00.252" v="38"/>
          <ac:picMkLst>
            <pc:docMk/>
            <pc:sldMk cId="1893840027" sldId="2076137850"/>
            <ac:picMk id="3074" creationId="{BD96173B-6053-4607-9EA8-4C1547C28B5D}"/>
          </ac:picMkLst>
        </pc:picChg>
      </pc:sldChg>
      <pc:sldChg chg="modSp add del mod">
        <pc:chgData name="Eldert Grootenboer" userId="3fe8758b2c2b58d2" providerId="LiveId" clId="{11599B8D-E17B-4EAA-8B84-8800214C9181}" dt="2021-11-02T08:41:31.240" v="69"/>
        <pc:sldMkLst>
          <pc:docMk/>
          <pc:sldMk cId="2351732360" sldId="2076137850"/>
        </pc:sldMkLst>
        <pc:spChg chg="mod">
          <ac:chgData name="Eldert Grootenboer" userId="3fe8758b2c2b58d2" providerId="LiveId" clId="{11599B8D-E17B-4EAA-8B84-8800214C9181}" dt="2021-10-12T20:48:17.037" v="43" actId="14100"/>
          <ac:spMkLst>
            <pc:docMk/>
            <pc:sldMk cId="2351732360" sldId="2076137850"/>
            <ac:spMk id="5" creationId="{58A0F66C-499A-4778-BAB6-AA764C7F666F}"/>
          </ac:spMkLst>
        </pc:spChg>
        <pc:spChg chg="mod">
          <ac:chgData name="Eldert Grootenboer" userId="3fe8758b2c2b58d2" providerId="LiveId" clId="{11599B8D-E17B-4EAA-8B84-8800214C9181}" dt="2021-10-12T20:48:17.037" v="43" actId="14100"/>
          <ac:spMkLst>
            <pc:docMk/>
            <pc:sldMk cId="2351732360" sldId="2076137850"/>
            <ac:spMk id="6" creationId="{73CF8A2D-4A6B-454B-8E9F-B8B1E2F9DEDC}"/>
          </ac:spMkLst>
        </pc:spChg>
        <pc:picChg chg="mod">
          <ac:chgData name="Eldert Grootenboer" userId="3fe8758b2c2b58d2" providerId="LiveId" clId="{11599B8D-E17B-4EAA-8B84-8800214C9181}" dt="2021-10-12T20:48:01.563" v="42" actId="22"/>
          <ac:picMkLst>
            <pc:docMk/>
            <pc:sldMk cId="2351732360" sldId="2076137850"/>
            <ac:picMk id="3074" creationId="{BD96173B-6053-4607-9EA8-4C1547C28B5D}"/>
          </ac:picMkLst>
        </pc:picChg>
        <pc:picChg chg="mod ord">
          <ac:chgData name="Eldert Grootenboer" userId="3fe8758b2c2b58d2" providerId="LiveId" clId="{11599B8D-E17B-4EAA-8B84-8800214C9181}" dt="2021-10-12T20:48:21.340" v="48" actId="167"/>
          <ac:picMkLst>
            <pc:docMk/>
            <pc:sldMk cId="2351732360" sldId="2076137850"/>
            <ac:picMk id="4098" creationId="{D9B974FA-E61B-46AB-AAD0-4EC9365D236F}"/>
          </ac:picMkLst>
        </pc:picChg>
      </pc:sldChg>
      <pc:sldChg chg="addSp">
        <pc:chgData name="Eldert Grootenboer" userId="3fe8758b2c2b58d2" providerId="LiveId" clId="{11599B8D-E17B-4EAA-8B84-8800214C9181}" dt="2021-10-12T20:48:18.258" v="44"/>
        <pc:sldMkLst>
          <pc:docMk/>
          <pc:sldMk cId="2756079474" sldId="2076137850"/>
        </pc:sldMkLst>
        <pc:picChg chg="add">
          <ac:chgData name="Eldert Grootenboer" userId="3fe8758b2c2b58d2" providerId="LiveId" clId="{11599B8D-E17B-4EAA-8B84-8800214C9181}" dt="2021-10-12T20:48:18.258" v="44"/>
          <ac:picMkLst>
            <pc:docMk/>
            <pc:sldMk cId="2756079474" sldId="2076137850"/>
            <ac:picMk id="4098" creationId="{D9B974FA-E61B-46AB-AAD0-4EC9365D236F}"/>
          </ac:picMkLst>
        </pc:picChg>
      </pc:sldChg>
      <pc:sldChg chg="delSp modSp add del mod modShow chgLayout modNotesTx">
        <pc:chgData name="Eldert Grootenboer" userId="3fe8758b2c2b58d2" providerId="LiveId" clId="{11599B8D-E17B-4EAA-8B84-8800214C9181}" dt="2021-11-12T10:14:18.937" v="84" actId="729"/>
        <pc:sldMkLst>
          <pc:docMk/>
          <pc:sldMk cId="3768612324" sldId="2076137860"/>
        </pc:sldMkLst>
        <pc:spChg chg="mod ord">
          <ac:chgData name="Eldert Grootenboer" userId="3fe8758b2c2b58d2" providerId="LiveId" clId="{11599B8D-E17B-4EAA-8B84-8800214C9181}" dt="2021-11-02T08:40:25.174" v="67" actId="700"/>
          <ac:spMkLst>
            <pc:docMk/>
            <pc:sldMk cId="3768612324" sldId="2076137860"/>
            <ac:spMk id="2" creationId="{76D2AF28-4A06-44E6-86E6-C06F169E581B}"/>
          </ac:spMkLst>
        </pc:spChg>
        <pc:spChg chg="mod ord">
          <ac:chgData name="Eldert Grootenboer" userId="3fe8758b2c2b58d2" providerId="LiveId" clId="{11599B8D-E17B-4EAA-8B84-8800214C9181}" dt="2021-11-02T08:40:25.174" v="67" actId="700"/>
          <ac:spMkLst>
            <pc:docMk/>
            <pc:sldMk cId="3768612324" sldId="2076137860"/>
            <ac:spMk id="5" creationId="{9FB6477F-509E-4666-801C-2D66AEB4B949}"/>
          </ac:spMkLst>
        </pc:spChg>
        <pc:picChg chg="mod">
          <ac:chgData name="Eldert Grootenboer" userId="3fe8758b2c2b58d2" providerId="LiveId" clId="{11599B8D-E17B-4EAA-8B84-8800214C9181}" dt="2021-10-12T20:47:43.189" v="4" actId="22"/>
          <ac:picMkLst>
            <pc:docMk/>
            <pc:sldMk cId="3768612324" sldId="2076137860"/>
            <ac:picMk id="1026" creationId="{AA223587-F333-4B90-AF76-409B7203096F}"/>
          </ac:picMkLst>
        </pc:picChg>
        <pc:picChg chg="del mod ord">
          <ac:chgData name="Eldert Grootenboer" userId="3fe8758b2c2b58d2" providerId="LiveId" clId="{11599B8D-E17B-4EAA-8B84-8800214C9181}" dt="2021-11-02T08:40:20.473" v="66" actId="478"/>
          <ac:picMkLst>
            <pc:docMk/>
            <pc:sldMk cId="3768612324" sldId="2076137860"/>
            <ac:picMk id="2050" creationId="{E4BAE9AF-CD40-4112-94D0-F983CB275AC5}"/>
          </ac:picMkLst>
        </pc:picChg>
      </pc:sldChg>
      <pc:sldChg chg="addSp">
        <pc:chgData name="Eldert Grootenboer" userId="3fe8758b2c2b58d2" providerId="LiveId" clId="{11599B8D-E17B-4EAA-8B84-8800214C9181}" dt="2021-10-12T20:47:40.896" v="0"/>
        <pc:sldMkLst>
          <pc:docMk/>
          <pc:sldMk cId="4046439295" sldId="2076137860"/>
        </pc:sldMkLst>
        <pc:picChg chg="add">
          <ac:chgData name="Eldert Grootenboer" userId="3fe8758b2c2b58d2" providerId="LiveId" clId="{11599B8D-E17B-4EAA-8B84-8800214C9181}" dt="2021-10-12T20:47:40.896" v="0"/>
          <ac:picMkLst>
            <pc:docMk/>
            <pc:sldMk cId="4046439295" sldId="2076137860"/>
            <ac:picMk id="1026" creationId="{AA223587-F333-4B90-AF76-409B7203096F}"/>
          </ac:picMkLst>
        </pc:picChg>
      </pc:sldChg>
      <pc:sldChg chg="addSp">
        <pc:chgData name="Eldert Grootenboer" userId="3fe8758b2c2b58d2" providerId="LiveId" clId="{11599B8D-E17B-4EAA-8B84-8800214C9181}" dt="2021-10-12T20:47:51.395" v="33"/>
        <pc:sldMkLst>
          <pc:docMk/>
          <pc:sldMk cId="4156677804" sldId="2076137860"/>
        </pc:sldMkLst>
        <pc:picChg chg="add">
          <ac:chgData name="Eldert Grootenboer" userId="3fe8758b2c2b58d2" providerId="LiveId" clId="{11599B8D-E17B-4EAA-8B84-8800214C9181}" dt="2021-10-12T20:47:51.395" v="33"/>
          <ac:picMkLst>
            <pc:docMk/>
            <pc:sldMk cId="4156677804" sldId="2076137860"/>
            <ac:picMk id="2050" creationId="{E4BAE9AF-CD40-4112-94D0-F983CB275AC5}"/>
          </ac:picMkLst>
        </pc:picChg>
      </pc:sldChg>
      <pc:sldChg chg="addSp delSp modSp mod addAnim delAnim modAnim">
        <pc:chgData name="Eldert Grootenboer" userId="3fe8758b2c2b58d2" providerId="LiveId" clId="{11599B8D-E17B-4EAA-8B84-8800214C9181}" dt="2021-11-13T10:30:15.656" v="117"/>
        <pc:sldMkLst>
          <pc:docMk/>
          <pc:sldMk cId="471760590" sldId="2076137861"/>
        </pc:sldMkLst>
        <pc:spChg chg="add del mod">
          <ac:chgData name="Eldert Grootenboer" userId="3fe8758b2c2b58d2" providerId="LiveId" clId="{11599B8D-E17B-4EAA-8B84-8800214C9181}" dt="2021-11-13T10:29:44.688" v="107" actId="21"/>
          <ac:spMkLst>
            <pc:docMk/>
            <pc:sldMk cId="471760590" sldId="2076137861"/>
            <ac:spMk id="3" creationId="{1DF97339-054D-48E4-B72C-75DD8E194ECF}"/>
          </ac:spMkLst>
        </pc:spChg>
        <pc:graphicFrameChg chg="add del mod ord">
          <ac:chgData name="Eldert Grootenboer" userId="3fe8758b2c2b58d2" providerId="LiveId" clId="{11599B8D-E17B-4EAA-8B84-8800214C9181}" dt="2021-11-13T10:29:50.201" v="111" actId="14100"/>
          <ac:graphicFrameMkLst>
            <pc:docMk/>
            <pc:sldMk cId="471760590" sldId="2076137861"/>
            <ac:graphicFrameMk id="4" creationId="{F552CC54-4BBB-40F9-B2D8-8C73618361C6}"/>
          </ac:graphicFrameMkLst>
        </pc:graphicFrameChg>
        <pc:picChg chg="add mod">
          <ac:chgData name="Eldert Grootenboer" userId="3fe8758b2c2b58d2" providerId="LiveId" clId="{11599B8D-E17B-4EAA-8B84-8800214C9181}" dt="2021-11-13T10:29:57.061" v="112"/>
          <ac:picMkLst>
            <pc:docMk/>
            <pc:sldMk cId="471760590" sldId="2076137861"/>
            <ac:picMk id="6" creationId="{6425E9DB-256A-429F-A781-3CEBC5C0A2D6}"/>
          </ac:picMkLst>
        </pc:picChg>
      </pc:sldChg>
      <pc:sldChg chg="del">
        <pc:chgData name="Eldert Grootenboer" userId="3fe8758b2c2b58d2" providerId="LiveId" clId="{11599B8D-E17B-4EAA-8B84-8800214C9181}" dt="2021-11-13T10:30:36.052" v="118" actId="47"/>
        <pc:sldMkLst>
          <pc:docMk/>
          <pc:sldMk cId="3567023943" sldId="2076137862"/>
        </pc:sldMkLst>
      </pc:sldChg>
      <pc:sldChg chg="add del ord modAnim">
        <pc:chgData name="Eldert Grootenboer" userId="3fe8758b2c2b58d2" providerId="LiveId" clId="{11599B8D-E17B-4EAA-8B84-8800214C9181}" dt="2021-11-13T10:30:36.052" v="118" actId="47"/>
        <pc:sldMkLst>
          <pc:docMk/>
          <pc:sldMk cId="2275451518" sldId="2076137863"/>
        </pc:sldMkLst>
      </pc:sldChg>
    </pc:docChg>
  </pc:docChgLst>
  <pc:docChgLst>
    <pc:chgData name="Borzenko Lena" userId="cc052f04c615ec68" providerId="Windows Live" clId="Web-{BFBAC462-792D-48E3-8793-2914281F15BB}"/>
    <pc:docChg chg="modSld">
      <pc:chgData name="Borzenko Lena" userId="cc052f04c615ec68" providerId="Windows Live" clId="Web-{BFBAC462-792D-48E3-8793-2914281F15BB}" dt="2021-03-26T12:43:05.218" v="11" actId="20577"/>
      <pc:docMkLst>
        <pc:docMk/>
      </pc:docMkLst>
      <pc:sldChg chg="modSp">
        <pc:chgData name="Borzenko Lena" userId="cc052f04c615ec68" providerId="Windows Live" clId="Web-{BFBAC462-792D-48E3-8793-2914281F15BB}" dt="2021-03-26T12:43:05.218" v="11" actId="20577"/>
        <pc:sldMkLst>
          <pc:docMk/>
          <pc:sldMk cId="4134085281" sldId="2076137840"/>
        </pc:sldMkLst>
        <pc:spChg chg="mod">
          <ac:chgData name="Borzenko Lena" userId="cc052f04c615ec68" providerId="Windows Live" clId="Web-{BFBAC462-792D-48E3-8793-2914281F15BB}" dt="2021-03-26T12:43:05.218" v="11" actId="20577"/>
          <ac:spMkLst>
            <pc:docMk/>
            <pc:sldMk cId="4134085281" sldId="2076137840"/>
            <ac:spMk id="6" creationId="{3D42651E-2712-4255-9B34-D48BF197B97D}"/>
          </ac:spMkLst>
        </pc:spChg>
      </pc:sldChg>
    </pc:docChg>
  </pc:docChgLst>
  <pc:docChgLst>
    <pc:chgData name="Borzenko Lena" userId="cc052f04c615ec68" providerId="Windows Live" clId="Web-{22CCAA64-8994-4747-BBEF-BC0976D06B0A}"/>
    <pc:docChg chg="addSld delSld modSld sldOrd modSection">
      <pc:chgData name="Borzenko Lena" userId="cc052f04c615ec68" providerId="Windows Live" clId="Web-{22CCAA64-8994-4747-BBEF-BC0976D06B0A}" dt="2021-11-13T01:25:47.280" v="77"/>
      <pc:docMkLst>
        <pc:docMk/>
      </pc:docMkLst>
      <pc:sldChg chg="modSp">
        <pc:chgData name="Borzenko Lena" userId="cc052f04c615ec68" providerId="Windows Live" clId="Web-{22CCAA64-8994-4747-BBEF-BC0976D06B0A}" dt="2021-11-13T00:03:04.707" v="44" actId="20577"/>
        <pc:sldMkLst>
          <pc:docMk/>
          <pc:sldMk cId="4134085281" sldId="2076137840"/>
        </pc:sldMkLst>
        <pc:spChg chg="mod">
          <ac:chgData name="Borzenko Lena" userId="cc052f04c615ec68" providerId="Windows Live" clId="Web-{22CCAA64-8994-4747-BBEF-BC0976D06B0A}" dt="2021-11-13T00:03:04.707" v="44" actId="20577"/>
          <ac:spMkLst>
            <pc:docMk/>
            <pc:sldMk cId="4134085281" sldId="2076137840"/>
            <ac:spMk id="5" creationId="{25C09C0A-AC28-4CFE-827D-7AEA5868EA49}"/>
          </ac:spMkLst>
        </pc:spChg>
      </pc:sldChg>
      <pc:sldChg chg="addSp delSp modSp">
        <pc:chgData name="Borzenko Lena" userId="cc052f04c615ec68" providerId="Windows Live" clId="Web-{22CCAA64-8994-4747-BBEF-BC0976D06B0A}" dt="2021-11-13T00:55:58.457" v="54"/>
        <pc:sldMkLst>
          <pc:docMk/>
          <pc:sldMk cId="1165720735" sldId="2076137842"/>
        </pc:sldMkLst>
        <pc:picChg chg="add del mod">
          <ac:chgData name="Borzenko Lena" userId="cc052f04c615ec68" providerId="Windows Live" clId="Web-{22CCAA64-8994-4747-BBEF-BC0976D06B0A}" dt="2021-11-13T00:55:58.457" v="54"/>
          <ac:picMkLst>
            <pc:docMk/>
            <pc:sldMk cId="1165720735" sldId="2076137842"/>
            <ac:picMk id="2" creationId="{7849FF9B-65AC-423A-8885-D09D2C6E0D6D}"/>
          </ac:picMkLst>
        </pc:picChg>
      </pc:sldChg>
      <pc:sldChg chg="modSp del addAnim delAnim">
        <pc:chgData name="Borzenko Lena" userId="cc052f04c615ec68" providerId="Windows Live" clId="Web-{22CCAA64-8994-4747-BBEF-BC0976D06B0A}" dt="2021-11-13T00:31:44.174" v="52"/>
        <pc:sldMkLst>
          <pc:docMk/>
          <pc:sldMk cId="2881189161" sldId="2076137855"/>
        </pc:sldMkLst>
        <pc:graphicFrameChg chg="modGraphic">
          <ac:chgData name="Borzenko Lena" userId="cc052f04c615ec68" providerId="Windows Live" clId="Web-{22CCAA64-8994-4747-BBEF-BC0976D06B0A}" dt="2021-11-13T00:30:05.046" v="49" actId="20577"/>
          <ac:graphicFrameMkLst>
            <pc:docMk/>
            <pc:sldMk cId="2881189161" sldId="2076137855"/>
            <ac:graphicFrameMk id="4" creationId="{F552CC54-4BBB-40F9-B2D8-8C73618361C6}"/>
          </ac:graphicFrameMkLst>
        </pc:graphicFrameChg>
      </pc:sldChg>
      <pc:sldChg chg="add del replId">
        <pc:chgData name="Borzenko Lena" userId="cc052f04c615ec68" providerId="Windows Live" clId="Web-{22CCAA64-8994-4747-BBEF-BC0976D06B0A}" dt="2021-11-13T00:31:21.204" v="51"/>
        <pc:sldMkLst>
          <pc:docMk/>
          <pc:sldMk cId="471760590" sldId="2076137861"/>
        </pc:sldMkLst>
      </pc:sldChg>
      <pc:sldChg chg="addSp delSp modSp new mod setBg">
        <pc:chgData name="Borzenko Lena" userId="cc052f04c615ec68" providerId="Windows Live" clId="Web-{22CCAA64-8994-4747-BBEF-BC0976D06B0A}" dt="2021-11-13T01:25:38.249" v="76" actId="14100"/>
        <pc:sldMkLst>
          <pc:docMk/>
          <pc:sldMk cId="3667349812" sldId="2076137862"/>
        </pc:sldMkLst>
        <pc:spChg chg="del">
          <ac:chgData name="Borzenko Lena" userId="cc052f04c615ec68" providerId="Windows Live" clId="Web-{22CCAA64-8994-4747-BBEF-BC0976D06B0A}" dt="2021-11-13T01:01:43.965" v="67"/>
          <ac:spMkLst>
            <pc:docMk/>
            <pc:sldMk cId="3667349812" sldId="2076137862"/>
            <ac:spMk id="2" creationId="{5394026B-3700-429F-8A33-FEEDFE0CA717}"/>
          </ac:spMkLst>
        </pc:spChg>
        <pc:spChg chg="del">
          <ac:chgData name="Borzenko Lena" userId="cc052f04c615ec68" providerId="Windows Live" clId="Web-{22CCAA64-8994-4747-BBEF-BC0976D06B0A}" dt="2021-11-13T00:56:10.723" v="56"/>
          <ac:spMkLst>
            <pc:docMk/>
            <pc:sldMk cId="3667349812" sldId="2076137862"/>
            <ac:spMk id="3" creationId="{D595101B-CC1B-413C-8D33-33AC5092EEC0}"/>
          </ac:spMkLst>
        </pc:spChg>
        <pc:spChg chg="add">
          <ac:chgData name="Borzenko Lena" userId="cc052f04c615ec68" providerId="Windows Live" clId="Web-{22CCAA64-8994-4747-BBEF-BC0976D06B0A}" dt="2021-11-13T01:01:43.965" v="67"/>
          <ac:spMkLst>
            <pc:docMk/>
            <pc:sldMk cId="3667349812" sldId="2076137862"/>
            <ac:spMk id="9" creationId="{42A4FC2C-047E-45A5-965D-8E1E3BF09BC6}"/>
          </ac:spMkLst>
        </pc:spChg>
        <pc:picChg chg="add mod ord">
          <ac:chgData name="Borzenko Lena" userId="cc052f04c615ec68" providerId="Windows Live" clId="Web-{22CCAA64-8994-4747-BBEF-BC0976D06B0A}" dt="2021-11-13T01:25:38.249" v="76" actId="14100"/>
          <ac:picMkLst>
            <pc:docMk/>
            <pc:sldMk cId="3667349812" sldId="2076137862"/>
            <ac:picMk id="4" creationId="{B377B2BC-A430-493D-9FCE-4DD1419873BB}"/>
          </ac:picMkLst>
        </pc:picChg>
      </pc:sldChg>
      <pc:sldChg chg="add ord replId">
        <pc:chgData name="Borzenko Lena" userId="cc052f04c615ec68" providerId="Windows Live" clId="Web-{22CCAA64-8994-4747-BBEF-BC0976D06B0A}" dt="2021-11-13T01:25:47.280" v="77"/>
        <pc:sldMkLst>
          <pc:docMk/>
          <pc:sldMk cId="3765066243" sldId="2076137863"/>
        </pc:sldMkLst>
      </pc:sldChg>
    </pc:docChg>
  </pc:docChgLst>
  <pc:docChgLst>
    <pc:chgData name="Eldert Grootenboer" userId="3fe8758b2c2b58d2" providerId="LiveId" clId="{8FB34E28-C5C7-4AE4-9086-5AACB0F691B8}"/>
    <pc:docChg chg="undo custSel addSld modSld modMainMaster modSection">
      <pc:chgData name="Eldert Grootenboer" userId="3fe8758b2c2b58d2" providerId="LiveId" clId="{8FB34E28-C5C7-4AE4-9086-5AACB0F691B8}" dt="2021-08-03T13:53:54.082" v="243" actId="20577"/>
      <pc:docMkLst>
        <pc:docMk/>
      </pc:docMkLst>
      <pc:sldChg chg="addSp delSp modSp mod setBg modNotesTx">
        <pc:chgData name="Eldert Grootenboer" userId="3fe8758b2c2b58d2" providerId="LiveId" clId="{8FB34E28-C5C7-4AE4-9086-5AACB0F691B8}" dt="2021-08-03T13:35:18.074" v="96" actId="20577"/>
        <pc:sldMkLst>
          <pc:docMk/>
          <pc:sldMk cId="3986191023" sldId="256"/>
        </pc:sldMkLst>
        <pc:spChg chg="mod">
          <ac:chgData name="Eldert Grootenboer" userId="3fe8758b2c2b58d2" providerId="LiveId" clId="{8FB34E28-C5C7-4AE4-9086-5AACB0F691B8}" dt="2021-07-26T07:22:59.406" v="29" actId="27636"/>
          <ac:spMkLst>
            <pc:docMk/>
            <pc:sldMk cId="3986191023" sldId="256"/>
            <ac:spMk id="2" creationId="{76D2AF28-4A06-44E6-86E6-C06F169E581B}"/>
          </ac:spMkLst>
        </pc:spChg>
        <pc:spChg chg="mod">
          <ac:chgData name="Eldert Grootenboer" userId="3fe8758b2c2b58d2" providerId="LiveId" clId="{8FB34E28-C5C7-4AE4-9086-5AACB0F691B8}" dt="2021-07-26T07:22:59.210" v="23"/>
          <ac:spMkLst>
            <pc:docMk/>
            <pc:sldMk cId="3986191023" sldId="256"/>
            <ac:spMk id="5" creationId="{9FB6477F-509E-4666-801C-2D66AEB4B949}"/>
          </ac:spMkLst>
        </pc:spChg>
        <pc:spChg chg="add del">
          <ac:chgData name="Eldert Grootenboer" userId="3fe8758b2c2b58d2" providerId="LiveId" clId="{8FB34E28-C5C7-4AE4-9086-5AACB0F691B8}" dt="2021-07-26T07:20:51.377" v="2" actId="22"/>
          <ac:spMkLst>
            <pc:docMk/>
            <pc:sldMk cId="3986191023" sldId="256"/>
            <ac:spMk id="6" creationId="{7F5E3C46-E552-4319-9606-3FBA3B4C84F7}"/>
          </ac:spMkLst>
        </pc:spChg>
        <pc:picChg chg="add mod">
          <ac:chgData name="Eldert Grootenboer" userId="3fe8758b2c2b58d2" providerId="LiveId" clId="{8FB34E28-C5C7-4AE4-9086-5AACB0F691B8}" dt="2021-07-26T07:34:23.687" v="36" actId="12789"/>
          <ac:picMkLst>
            <pc:docMk/>
            <pc:sldMk cId="3986191023" sldId="256"/>
            <ac:picMk id="7" creationId="{491DC26C-4C26-4040-AA0C-07BFC7808362}"/>
          </ac:picMkLst>
        </pc:picChg>
      </pc:sldChg>
      <pc:sldChg chg="modSp">
        <pc:chgData name="Eldert Grootenboer" userId="3fe8758b2c2b58d2" providerId="LiveId" clId="{8FB34E28-C5C7-4AE4-9086-5AACB0F691B8}" dt="2021-07-26T07:22:59.210" v="23"/>
        <pc:sldMkLst>
          <pc:docMk/>
          <pc:sldMk cId="940069312" sldId="265"/>
        </pc:sldMkLst>
        <pc:spChg chg="mod">
          <ac:chgData name="Eldert Grootenboer" userId="3fe8758b2c2b58d2" providerId="LiveId" clId="{8FB34E28-C5C7-4AE4-9086-5AACB0F691B8}" dt="2021-07-26T07:22:59.210" v="23"/>
          <ac:spMkLst>
            <pc:docMk/>
            <pc:sldMk cId="940069312" sldId="265"/>
            <ac:spMk id="3" creationId="{00000000-0000-0000-0000-000000000000}"/>
          </ac:spMkLst>
        </pc:spChg>
      </pc:sldChg>
      <pc:sldChg chg="modSp">
        <pc:chgData name="Eldert Grootenboer" userId="3fe8758b2c2b58d2" providerId="LiveId" clId="{8FB34E28-C5C7-4AE4-9086-5AACB0F691B8}" dt="2021-07-26T07:22:59.210" v="23"/>
        <pc:sldMkLst>
          <pc:docMk/>
          <pc:sldMk cId="2610848264" sldId="353"/>
        </pc:sldMkLst>
        <pc:spChg chg="mod">
          <ac:chgData name="Eldert Grootenboer" userId="3fe8758b2c2b58d2" providerId="LiveId" clId="{8FB34E28-C5C7-4AE4-9086-5AACB0F691B8}" dt="2021-07-26T07:22:59.210" v="23"/>
          <ac:spMkLst>
            <pc:docMk/>
            <pc:sldMk cId="2610848264" sldId="353"/>
            <ac:spMk id="16" creationId="{00000000-0000-0000-0000-000000000000}"/>
          </ac:spMkLst>
        </pc:spChg>
        <pc:graphicFrameChg chg="mod">
          <ac:chgData name="Eldert Grootenboer" userId="3fe8758b2c2b58d2" providerId="LiveId" clId="{8FB34E28-C5C7-4AE4-9086-5AACB0F691B8}" dt="2021-07-26T07:22:59.210" v="23"/>
          <ac:graphicFrameMkLst>
            <pc:docMk/>
            <pc:sldMk cId="2610848264" sldId="353"/>
            <ac:graphicFrameMk id="13" creationId="{BB82F1FA-99C8-413F-A909-60FDDB1931CC}"/>
          </ac:graphicFrameMkLst>
        </pc:graphicFrameChg>
      </pc:sldChg>
      <pc:sldChg chg="modSp">
        <pc:chgData name="Eldert Grootenboer" userId="3fe8758b2c2b58d2" providerId="LiveId" clId="{8FB34E28-C5C7-4AE4-9086-5AACB0F691B8}" dt="2021-07-26T07:22:59.210" v="23"/>
        <pc:sldMkLst>
          <pc:docMk/>
          <pc:sldMk cId="1938547801" sldId="368"/>
        </pc:sldMkLst>
        <pc:spChg chg="mod">
          <ac:chgData name="Eldert Grootenboer" userId="3fe8758b2c2b58d2" providerId="LiveId" clId="{8FB34E28-C5C7-4AE4-9086-5AACB0F691B8}" dt="2021-07-26T07:22:59.210" v="23"/>
          <ac:spMkLst>
            <pc:docMk/>
            <pc:sldMk cId="1938547801" sldId="368"/>
            <ac:spMk id="4" creationId="{670CB27B-671F-48A4-B590-CCD71315CA66}"/>
          </ac:spMkLst>
        </pc:spChg>
      </pc:sldChg>
      <pc:sldChg chg="modSp">
        <pc:chgData name="Eldert Grootenboer" userId="3fe8758b2c2b58d2" providerId="LiveId" clId="{8FB34E28-C5C7-4AE4-9086-5AACB0F691B8}" dt="2021-07-26T07:22:59.210" v="23"/>
        <pc:sldMkLst>
          <pc:docMk/>
          <pc:sldMk cId="1202100041" sldId="550"/>
        </pc:sldMkLst>
        <pc:spChg chg="mod">
          <ac:chgData name="Eldert Grootenboer" userId="3fe8758b2c2b58d2" providerId="LiveId" clId="{8FB34E28-C5C7-4AE4-9086-5AACB0F691B8}" dt="2021-07-26T07:22:59.210" v="23"/>
          <ac:spMkLst>
            <pc:docMk/>
            <pc:sldMk cId="1202100041" sldId="550"/>
            <ac:spMk id="2" creationId="{A6930BE6-872B-4BC3-8808-277B7827D538}"/>
          </ac:spMkLst>
        </pc:spChg>
      </pc:sldChg>
      <pc:sldChg chg="modSp mod">
        <pc:chgData name="Eldert Grootenboer" userId="3fe8758b2c2b58d2" providerId="LiveId" clId="{8FB34E28-C5C7-4AE4-9086-5AACB0F691B8}" dt="2021-07-26T07:22:59.397" v="28" actId="27636"/>
        <pc:sldMkLst>
          <pc:docMk/>
          <pc:sldMk cId="1090886919" sldId="8419"/>
        </pc:sldMkLst>
        <pc:spChg chg="mod">
          <ac:chgData name="Eldert Grootenboer" userId="3fe8758b2c2b58d2" providerId="LiveId" clId="{8FB34E28-C5C7-4AE4-9086-5AACB0F691B8}" dt="2021-07-26T07:22:59.397" v="28" actId="27636"/>
          <ac:spMkLst>
            <pc:docMk/>
            <pc:sldMk cId="1090886919" sldId="8419"/>
            <ac:spMk id="6" creationId="{6EAC21AC-4222-422C-91F7-39E09895FC3D}"/>
          </ac:spMkLst>
        </pc:spChg>
        <pc:spChg chg="mod">
          <ac:chgData name="Eldert Grootenboer" userId="3fe8758b2c2b58d2" providerId="LiveId" clId="{8FB34E28-C5C7-4AE4-9086-5AACB0F691B8}" dt="2021-07-26T07:22:59.210" v="23"/>
          <ac:spMkLst>
            <pc:docMk/>
            <pc:sldMk cId="1090886919" sldId="8419"/>
            <ac:spMk id="7" creationId="{F5704F68-A9B3-4A91-9DA9-8F057692EB64}"/>
          </ac:spMkLst>
        </pc:spChg>
        <pc:spChg chg="mod">
          <ac:chgData name="Eldert Grootenboer" userId="3fe8758b2c2b58d2" providerId="LiveId" clId="{8FB34E28-C5C7-4AE4-9086-5AACB0F691B8}" dt="2021-07-26T07:22:59.395" v="27" actId="27636"/>
          <ac:spMkLst>
            <pc:docMk/>
            <pc:sldMk cId="1090886919" sldId="8419"/>
            <ac:spMk id="8" creationId="{9249A407-0A2E-487D-88F7-024FA2B38F5E}"/>
          </ac:spMkLst>
        </pc:spChg>
      </pc:sldChg>
      <pc:sldChg chg="modSp mod">
        <pc:chgData name="Eldert Grootenboer" userId="3fe8758b2c2b58d2" providerId="LiveId" clId="{8FB34E28-C5C7-4AE4-9086-5AACB0F691B8}" dt="2021-07-26T07:22:59.345" v="26" actId="27636"/>
        <pc:sldMkLst>
          <pc:docMk/>
          <pc:sldMk cId="1653688872" sldId="2076137784"/>
        </pc:sldMkLst>
        <pc:spChg chg="mod">
          <ac:chgData name="Eldert Grootenboer" userId="3fe8758b2c2b58d2" providerId="LiveId" clId="{8FB34E28-C5C7-4AE4-9086-5AACB0F691B8}" dt="2021-07-26T07:22:59.345" v="26" actId="27636"/>
          <ac:spMkLst>
            <pc:docMk/>
            <pc:sldMk cId="1653688872" sldId="2076137784"/>
            <ac:spMk id="4" creationId="{7FC2A582-3584-41BD-A82E-A62209C5C79F}"/>
          </ac:spMkLst>
        </pc:spChg>
        <pc:spChg chg="mod">
          <ac:chgData name="Eldert Grootenboer" userId="3fe8758b2c2b58d2" providerId="LiveId" clId="{8FB34E28-C5C7-4AE4-9086-5AACB0F691B8}" dt="2021-07-26T07:22:59.210" v="23"/>
          <ac:spMkLst>
            <pc:docMk/>
            <pc:sldMk cId="1653688872" sldId="2076137784"/>
            <ac:spMk id="6" creationId="{94DF23AC-D8F0-4B85-B75E-01FAF302E144}"/>
          </ac:spMkLst>
        </pc:spChg>
      </pc:sldChg>
      <pc:sldChg chg="modSp">
        <pc:chgData name="Eldert Grootenboer" userId="3fe8758b2c2b58d2" providerId="LiveId" clId="{8FB34E28-C5C7-4AE4-9086-5AACB0F691B8}" dt="2021-07-26T07:22:59.210" v="23"/>
        <pc:sldMkLst>
          <pc:docMk/>
          <pc:sldMk cId="1882636437" sldId="2076137786"/>
        </pc:sldMkLst>
        <pc:spChg chg="mod">
          <ac:chgData name="Eldert Grootenboer" userId="3fe8758b2c2b58d2" providerId="LiveId" clId="{8FB34E28-C5C7-4AE4-9086-5AACB0F691B8}" dt="2021-07-26T07:22:59.210" v="23"/>
          <ac:spMkLst>
            <pc:docMk/>
            <pc:sldMk cId="1882636437" sldId="2076137786"/>
            <ac:spMk id="5" creationId="{AF682F14-2B67-4EE5-B20E-724853DBB99F}"/>
          </ac:spMkLst>
        </pc:spChg>
        <pc:spChg chg="mod">
          <ac:chgData name="Eldert Grootenboer" userId="3fe8758b2c2b58d2" providerId="LiveId" clId="{8FB34E28-C5C7-4AE4-9086-5AACB0F691B8}" dt="2021-07-26T07:22:59.210" v="23"/>
          <ac:spMkLst>
            <pc:docMk/>
            <pc:sldMk cId="1882636437" sldId="2076137786"/>
            <ac:spMk id="6" creationId="{2BEE734D-B42D-4961-BA2B-C4B1B2E9D7ED}"/>
          </ac:spMkLst>
        </pc:spChg>
      </pc:sldChg>
      <pc:sldChg chg="modSp">
        <pc:chgData name="Eldert Grootenboer" userId="3fe8758b2c2b58d2" providerId="LiveId" clId="{8FB34E28-C5C7-4AE4-9086-5AACB0F691B8}" dt="2021-07-26T07:22:59.210" v="23"/>
        <pc:sldMkLst>
          <pc:docMk/>
          <pc:sldMk cId="1419024646" sldId="2076137829"/>
        </pc:sldMkLst>
        <pc:spChg chg="mod">
          <ac:chgData name="Eldert Grootenboer" userId="3fe8758b2c2b58d2" providerId="LiveId" clId="{8FB34E28-C5C7-4AE4-9086-5AACB0F691B8}" dt="2021-07-26T07:22:59.210" v="23"/>
          <ac:spMkLst>
            <pc:docMk/>
            <pc:sldMk cId="1419024646" sldId="2076137829"/>
            <ac:spMk id="62" creationId="{674D32B9-8848-4935-8D95-E59C6FB44594}"/>
          </ac:spMkLst>
        </pc:spChg>
        <pc:picChg chg="mod">
          <ac:chgData name="Eldert Grootenboer" userId="3fe8758b2c2b58d2" providerId="LiveId" clId="{8FB34E28-C5C7-4AE4-9086-5AACB0F691B8}" dt="2021-07-26T07:22:59.210" v="23"/>
          <ac:picMkLst>
            <pc:docMk/>
            <pc:sldMk cId="1419024646" sldId="2076137829"/>
            <ac:picMk id="5" creationId="{52DFDBFE-B1E8-4937-95AC-3F343D8BF4DA}"/>
          </ac:picMkLst>
        </pc:picChg>
      </pc:sldChg>
      <pc:sldChg chg="modSp">
        <pc:chgData name="Eldert Grootenboer" userId="3fe8758b2c2b58d2" providerId="LiveId" clId="{8FB34E28-C5C7-4AE4-9086-5AACB0F691B8}" dt="2021-07-26T07:22:59.210" v="23"/>
        <pc:sldMkLst>
          <pc:docMk/>
          <pc:sldMk cId="2535207427" sldId="2076137832"/>
        </pc:sldMkLst>
        <pc:spChg chg="mod">
          <ac:chgData name="Eldert Grootenboer" userId="3fe8758b2c2b58d2" providerId="LiveId" clId="{8FB34E28-C5C7-4AE4-9086-5AACB0F691B8}" dt="2021-07-26T07:22:59.210" v="23"/>
          <ac:spMkLst>
            <pc:docMk/>
            <pc:sldMk cId="2535207427" sldId="2076137832"/>
            <ac:spMk id="4" creationId="{874EA0E4-473E-4A3C-8240-4E0C83E775E9}"/>
          </ac:spMkLst>
        </pc:spChg>
        <pc:spChg chg="mod">
          <ac:chgData name="Eldert Grootenboer" userId="3fe8758b2c2b58d2" providerId="LiveId" clId="{8FB34E28-C5C7-4AE4-9086-5AACB0F691B8}" dt="2021-07-26T07:22:59.210" v="23"/>
          <ac:spMkLst>
            <pc:docMk/>
            <pc:sldMk cId="2535207427" sldId="2076137832"/>
            <ac:spMk id="7" creationId="{D6BC7C3A-83AF-4C88-9CAB-D80397566F3D}"/>
          </ac:spMkLst>
        </pc:spChg>
      </pc:sldChg>
      <pc:sldChg chg="modSp">
        <pc:chgData name="Eldert Grootenboer" userId="3fe8758b2c2b58d2" providerId="LiveId" clId="{8FB34E28-C5C7-4AE4-9086-5AACB0F691B8}" dt="2021-07-26T07:22:59.210" v="23"/>
        <pc:sldMkLst>
          <pc:docMk/>
          <pc:sldMk cId="2030864065" sldId="2076137835"/>
        </pc:sldMkLst>
        <pc:spChg chg="mod">
          <ac:chgData name="Eldert Grootenboer" userId="3fe8758b2c2b58d2" providerId="LiveId" clId="{8FB34E28-C5C7-4AE4-9086-5AACB0F691B8}" dt="2021-07-26T07:22:59.210" v="23"/>
          <ac:spMkLst>
            <pc:docMk/>
            <pc:sldMk cId="2030864065" sldId="2076137835"/>
            <ac:spMk id="2" creationId="{C3987D63-0A90-44FB-946E-7C43ADB37D8E}"/>
          </ac:spMkLst>
        </pc:spChg>
        <pc:spChg chg="mod">
          <ac:chgData name="Eldert Grootenboer" userId="3fe8758b2c2b58d2" providerId="LiveId" clId="{8FB34E28-C5C7-4AE4-9086-5AACB0F691B8}" dt="2021-07-26T07:22:59.210" v="23"/>
          <ac:spMkLst>
            <pc:docMk/>
            <pc:sldMk cId="2030864065" sldId="2076137835"/>
            <ac:spMk id="6" creationId="{CE44AB55-85CC-4C97-B49D-F62454AD8F26}"/>
          </ac:spMkLst>
        </pc:spChg>
      </pc:sldChg>
      <pc:sldChg chg="modSp">
        <pc:chgData name="Eldert Grootenboer" userId="3fe8758b2c2b58d2" providerId="LiveId" clId="{8FB34E28-C5C7-4AE4-9086-5AACB0F691B8}" dt="2021-07-26T07:22:59.210" v="23"/>
        <pc:sldMkLst>
          <pc:docMk/>
          <pc:sldMk cId="3761825069" sldId="2076137837"/>
        </pc:sldMkLst>
        <pc:spChg chg="mod">
          <ac:chgData name="Eldert Grootenboer" userId="3fe8758b2c2b58d2" providerId="LiveId" clId="{8FB34E28-C5C7-4AE4-9086-5AACB0F691B8}" dt="2021-07-26T07:22:59.210" v="23"/>
          <ac:spMkLst>
            <pc:docMk/>
            <pc:sldMk cId="3761825069" sldId="2076137837"/>
            <ac:spMk id="2" creationId="{23B7383F-014F-4E50-9FF6-3164ABA09BBB}"/>
          </ac:spMkLst>
        </pc:spChg>
        <pc:spChg chg="mod">
          <ac:chgData name="Eldert Grootenboer" userId="3fe8758b2c2b58d2" providerId="LiveId" clId="{8FB34E28-C5C7-4AE4-9086-5AACB0F691B8}" dt="2021-07-26T07:22:59.210" v="23"/>
          <ac:spMkLst>
            <pc:docMk/>
            <pc:sldMk cId="3761825069" sldId="2076137837"/>
            <ac:spMk id="6" creationId="{E4178596-9227-42B5-9D7D-4B9252399EB5}"/>
          </ac:spMkLst>
        </pc:spChg>
      </pc:sldChg>
      <pc:sldChg chg="modSp">
        <pc:chgData name="Eldert Grootenboer" userId="3fe8758b2c2b58d2" providerId="LiveId" clId="{8FB34E28-C5C7-4AE4-9086-5AACB0F691B8}" dt="2021-07-26T07:22:59.210" v="23"/>
        <pc:sldMkLst>
          <pc:docMk/>
          <pc:sldMk cId="1512689785" sldId="2076137838"/>
        </pc:sldMkLst>
        <pc:spChg chg="mod">
          <ac:chgData name="Eldert Grootenboer" userId="3fe8758b2c2b58d2" providerId="LiveId" clId="{8FB34E28-C5C7-4AE4-9086-5AACB0F691B8}" dt="2021-07-26T07:22:59.210" v="23"/>
          <ac:spMkLst>
            <pc:docMk/>
            <pc:sldMk cId="1512689785" sldId="2076137838"/>
            <ac:spMk id="3" creationId="{90E101F5-53C2-45AC-B343-4D00325FC4C2}"/>
          </ac:spMkLst>
        </pc:spChg>
        <pc:spChg chg="mod">
          <ac:chgData name="Eldert Grootenboer" userId="3fe8758b2c2b58d2" providerId="LiveId" clId="{8FB34E28-C5C7-4AE4-9086-5AACB0F691B8}" dt="2021-07-26T07:22:59.210" v="23"/>
          <ac:spMkLst>
            <pc:docMk/>
            <pc:sldMk cId="1512689785" sldId="2076137838"/>
            <ac:spMk id="5" creationId="{20B899C0-EF34-4263-9792-E51D216933BE}"/>
          </ac:spMkLst>
        </pc:spChg>
      </pc:sldChg>
      <pc:sldChg chg="modSp mod">
        <pc:chgData name="Eldert Grootenboer" userId="3fe8758b2c2b58d2" providerId="LiveId" clId="{8FB34E28-C5C7-4AE4-9086-5AACB0F691B8}" dt="2021-07-26T07:22:59.210" v="23"/>
        <pc:sldMkLst>
          <pc:docMk/>
          <pc:sldMk cId="4134085281" sldId="2076137840"/>
        </pc:sldMkLst>
        <pc:spChg chg="mod">
          <ac:chgData name="Eldert Grootenboer" userId="3fe8758b2c2b58d2" providerId="LiveId" clId="{8FB34E28-C5C7-4AE4-9086-5AACB0F691B8}" dt="2021-07-26T07:22:59.210" v="23"/>
          <ac:spMkLst>
            <pc:docMk/>
            <pc:sldMk cId="4134085281" sldId="2076137840"/>
            <ac:spMk id="2" creationId="{D0D8F2B4-5C5F-43CD-BBA4-E752D8F7ACC5}"/>
          </ac:spMkLst>
        </pc:spChg>
        <pc:spChg chg="mod">
          <ac:chgData name="Eldert Grootenboer" userId="3fe8758b2c2b58d2" providerId="LiveId" clId="{8FB34E28-C5C7-4AE4-9086-5AACB0F691B8}" dt="2021-07-26T07:22:59.210" v="23"/>
          <ac:spMkLst>
            <pc:docMk/>
            <pc:sldMk cId="4134085281" sldId="2076137840"/>
            <ac:spMk id="5" creationId="{25C09C0A-AC28-4CFE-827D-7AEA5868EA49}"/>
          </ac:spMkLst>
        </pc:spChg>
        <pc:spChg chg="mod">
          <ac:chgData name="Eldert Grootenboer" userId="3fe8758b2c2b58d2" providerId="LiveId" clId="{8FB34E28-C5C7-4AE4-9086-5AACB0F691B8}" dt="2021-07-26T07:22:59.210" v="23"/>
          <ac:spMkLst>
            <pc:docMk/>
            <pc:sldMk cId="4134085281" sldId="2076137840"/>
            <ac:spMk id="6" creationId="{3D42651E-2712-4255-9B34-D48BF197B97D}"/>
          </ac:spMkLst>
        </pc:spChg>
      </pc:sldChg>
      <pc:sldChg chg="modSp modNotesTx">
        <pc:chgData name="Eldert Grootenboer" userId="3fe8758b2c2b58d2" providerId="LiveId" clId="{8FB34E28-C5C7-4AE4-9086-5AACB0F691B8}" dt="2021-08-03T13:53:54.082" v="243" actId="20577"/>
        <pc:sldMkLst>
          <pc:docMk/>
          <pc:sldMk cId="1165720735" sldId="2076137842"/>
        </pc:sldMkLst>
        <pc:spChg chg="mod">
          <ac:chgData name="Eldert Grootenboer" userId="3fe8758b2c2b58d2" providerId="LiveId" clId="{8FB34E28-C5C7-4AE4-9086-5AACB0F691B8}" dt="2021-07-26T07:22:59.210" v="23"/>
          <ac:spMkLst>
            <pc:docMk/>
            <pc:sldMk cId="1165720735" sldId="2076137842"/>
            <ac:spMk id="14" creationId="{193ECD0B-864D-465F-BE5B-F4760169FFD4}"/>
          </ac:spMkLst>
        </pc:spChg>
      </pc:sldChg>
      <pc:sldChg chg="modSp">
        <pc:chgData name="Eldert Grootenboer" userId="3fe8758b2c2b58d2" providerId="LiveId" clId="{8FB34E28-C5C7-4AE4-9086-5AACB0F691B8}" dt="2021-07-26T07:22:59.210" v="23"/>
        <pc:sldMkLst>
          <pc:docMk/>
          <pc:sldMk cId="107296400" sldId="2076137843"/>
        </pc:sldMkLst>
        <pc:spChg chg="mod">
          <ac:chgData name="Eldert Grootenboer" userId="3fe8758b2c2b58d2" providerId="LiveId" clId="{8FB34E28-C5C7-4AE4-9086-5AACB0F691B8}" dt="2021-07-26T07:22:59.210" v="23"/>
          <ac:spMkLst>
            <pc:docMk/>
            <pc:sldMk cId="107296400" sldId="2076137843"/>
            <ac:spMk id="18" creationId="{FDD60E7B-4CDB-4D2C-B34C-824B6F25774E}"/>
          </ac:spMkLst>
        </pc:spChg>
      </pc:sldChg>
      <pc:sldChg chg="modSp mod">
        <pc:chgData name="Eldert Grootenboer" userId="3fe8758b2c2b58d2" providerId="LiveId" clId="{8FB34E28-C5C7-4AE4-9086-5AACB0F691B8}" dt="2021-07-26T07:22:59.334" v="25" actId="27636"/>
        <pc:sldMkLst>
          <pc:docMk/>
          <pc:sldMk cId="2978470398" sldId="2076137844"/>
        </pc:sldMkLst>
        <pc:spChg chg="mod">
          <ac:chgData name="Eldert Grootenboer" userId="3fe8758b2c2b58d2" providerId="LiveId" clId="{8FB34E28-C5C7-4AE4-9086-5AACB0F691B8}" dt="2021-07-26T07:22:59.210" v="23"/>
          <ac:spMkLst>
            <pc:docMk/>
            <pc:sldMk cId="2978470398" sldId="2076137844"/>
            <ac:spMk id="4" creationId="{5688CB4F-39D7-4639-9E63-7B3F852724D8}"/>
          </ac:spMkLst>
        </pc:spChg>
        <pc:spChg chg="mod">
          <ac:chgData name="Eldert Grootenboer" userId="3fe8758b2c2b58d2" providerId="LiveId" clId="{8FB34E28-C5C7-4AE4-9086-5AACB0F691B8}" dt="2021-07-26T07:22:59.334" v="25" actId="27636"/>
          <ac:spMkLst>
            <pc:docMk/>
            <pc:sldMk cId="2978470398" sldId="2076137844"/>
            <ac:spMk id="5" creationId="{E20C5175-9879-460E-87E4-DF505397BBB7}"/>
          </ac:spMkLst>
        </pc:spChg>
      </pc:sldChg>
      <pc:sldChg chg="modSp mod">
        <pc:chgData name="Eldert Grootenboer" userId="3fe8758b2c2b58d2" providerId="LiveId" clId="{8FB34E28-C5C7-4AE4-9086-5AACB0F691B8}" dt="2021-07-26T07:22:59.323" v="24" actId="27636"/>
        <pc:sldMkLst>
          <pc:docMk/>
          <pc:sldMk cId="3451031325" sldId="2076137847"/>
        </pc:sldMkLst>
        <pc:spChg chg="mod">
          <ac:chgData name="Eldert Grootenboer" userId="3fe8758b2c2b58d2" providerId="LiveId" clId="{8FB34E28-C5C7-4AE4-9086-5AACB0F691B8}" dt="2021-07-26T07:22:59.210" v="23"/>
          <ac:spMkLst>
            <pc:docMk/>
            <pc:sldMk cId="3451031325" sldId="2076137847"/>
            <ac:spMk id="2" creationId="{89FF6A8D-C5DA-406E-8E85-1A8953DBE7DD}"/>
          </ac:spMkLst>
        </pc:spChg>
        <pc:spChg chg="mod">
          <ac:chgData name="Eldert Grootenboer" userId="3fe8758b2c2b58d2" providerId="LiveId" clId="{8FB34E28-C5C7-4AE4-9086-5AACB0F691B8}" dt="2021-07-26T07:22:59.323" v="24" actId="27636"/>
          <ac:spMkLst>
            <pc:docMk/>
            <pc:sldMk cId="3451031325" sldId="2076137847"/>
            <ac:spMk id="3" creationId="{6874A541-320E-4968-B83B-DB8F2DB0F9B9}"/>
          </ac:spMkLst>
        </pc:spChg>
      </pc:sldChg>
      <pc:sldChg chg="modSp">
        <pc:chgData name="Eldert Grootenboer" userId="3fe8758b2c2b58d2" providerId="LiveId" clId="{8FB34E28-C5C7-4AE4-9086-5AACB0F691B8}" dt="2021-07-26T07:22:59.210" v="23"/>
        <pc:sldMkLst>
          <pc:docMk/>
          <pc:sldMk cId="537473986" sldId="2076137849"/>
        </pc:sldMkLst>
        <pc:spChg chg="mod">
          <ac:chgData name="Eldert Grootenboer" userId="3fe8758b2c2b58d2" providerId="LiveId" clId="{8FB34E28-C5C7-4AE4-9086-5AACB0F691B8}" dt="2021-07-26T07:22:59.210" v="23"/>
          <ac:spMkLst>
            <pc:docMk/>
            <pc:sldMk cId="537473986" sldId="2076137849"/>
            <ac:spMk id="2" creationId="{28D09016-76C6-44CF-AE76-E756F4EF0FF0}"/>
          </ac:spMkLst>
        </pc:spChg>
        <pc:spChg chg="mod">
          <ac:chgData name="Eldert Grootenboer" userId="3fe8758b2c2b58d2" providerId="LiveId" clId="{8FB34E28-C5C7-4AE4-9086-5AACB0F691B8}" dt="2021-07-26T07:22:59.210" v="23"/>
          <ac:spMkLst>
            <pc:docMk/>
            <pc:sldMk cId="537473986" sldId="2076137849"/>
            <ac:spMk id="5" creationId="{D1227F80-ED96-4D42-9B50-647AFFD6DD00}"/>
          </ac:spMkLst>
        </pc:spChg>
      </pc:sldChg>
      <pc:sldChg chg="modSp">
        <pc:chgData name="Eldert Grootenboer" userId="3fe8758b2c2b58d2" providerId="LiveId" clId="{8FB34E28-C5C7-4AE4-9086-5AACB0F691B8}" dt="2021-07-26T07:22:59.210" v="23"/>
        <pc:sldMkLst>
          <pc:docMk/>
          <pc:sldMk cId="2351732360" sldId="2076137850"/>
        </pc:sldMkLst>
        <pc:spChg chg="mod">
          <ac:chgData name="Eldert Grootenboer" userId="3fe8758b2c2b58d2" providerId="LiveId" clId="{8FB34E28-C5C7-4AE4-9086-5AACB0F691B8}" dt="2021-07-26T07:22:59.210" v="23"/>
          <ac:spMkLst>
            <pc:docMk/>
            <pc:sldMk cId="2351732360" sldId="2076137850"/>
            <ac:spMk id="2" creationId="{F5CC218F-8059-40C5-A19B-EE4BA8B64188}"/>
          </ac:spMkLst>
        </pc:spChg>
        <pc:spChg chg="mod">
          <ac:chgData name="Eldert Grootenboer" userId="3fe8758b2c2b58d2" providerId="LiveId" clId="{8FB34E28-C5C7-4AE4-9086-5AACB0F691B8}" dt="2021-07-26T07:22:59.210" v="23"/>
          <ac:spMkLst>
            <pc:docMk/>
            <pc:sldMk cId="2351732360" sldId="2076137850"/>
            <ac:spMk id="5" creationId="{58A0F66C-499A-4778-BAB6-AA764C7F666F}"/>
          </ac:spMkLst>
        </pc:spChg>
        <pc:spChg chg="mod">
          <ac:chgData name="Eldert Grootenboer" userId="3fe8758b2c2b58d2" providerId="LiveId" clId="{8FB34E28-C5C7-4AE4-9086-5AACB0F691B8}" dt="2021-07-26T07:22:59.210" v="23"/>
          <ac:spMkLst>
            <pc:docMk/>
            <pc:sldMk cId="2351732360" sldId="2076137850"/>
            <ac:spMk id="6" creationId="{73CF8A2D-4A6B-454B-8E9F-B8B1E2F9DEDC}"/>
          </ac:spMkLst>
        </pc:spChg>
      </pc:sldChg>
      <pc:sldChg chg="modSp">
        <pc:chgData name="Eldert Grootenboer" userId="3fe8758b2c2b58d2" providerId="LiveId" clId="{8FB34E28-C5C7-4AE4-9086-5AACB0F691B8}" dt="2021-07-26T07:22:59.210" v="23"/>
        <pc:sldMkLst>
          <pc:docMk/>
          <pc:sldMk cId="537736711" sldId="2076137851"/>
        </pc:sldMkLst>
        <pc:spChg chg="mod">
          <ac:chgData name="Eldert Grootenboer" userId="3fe8758b2c2b58d2" providerId="LiveId" clId="{8FB34E28-C5C7-4AE4-9086-5AACB0F691B8}" dt="2021-07-26T07:22:59.210" v="23"/>
          <ac:spMkLst>
            <pc:docMk/>
            <pc:sldMk cId="537736711" sldId="2076137851"/>
            <ac:spMk id="2" creationId="{74987633-78EE-40AF-A300-4E9FD75FCA9A}"/>
          </ac:spMkLst>
        </pc:spChg>
        <pc:spChg chg="mod">
          <ac:chgData name="Eldert Grootenboer" userId="3fe8758b2c2b58d2" providerId="LiveId" clId="{8FB34E28-C5C7-4AE4-9086-5AACB0F691B8}" dt="2021-07-26T07:22:59.210" v="23"/>
          <ac:spMkLst>
            <pc:docMk/>
            <pc:sldMk cId="537736711" sldId="2076137851"/>
            <ac:spMk id="4" creationId="{EF470760-C6B0-407B-9510-8831B6286E7E}"/>
          </ac:spMkLst>
        </pc:spChg>
      </pc:sldChg>
      <pc:sldChg chg="modSp mod">
        <pc:chgData name="Eldert Grootenboer" userId="3fe8758b2c2b58d2" providerId="LiveId" clId="{8FB34E28-C5C7-4AE4-9086-5AACB0F691B8}" dt="2021-08-03T10:10:43.721" v="39" actId="1076"/>
        <pc:sldMkLst>
          <pc:docMk/>
          <pc:sldMk cId="3333233687" sldId="2076137852"/>
        </pc:sldMkLst>
        <pc:spChg chg="mod">
          <ac:chgData name="Eldert Grootenboer" userId="3fe8758b2c2b58d2" providerId="LiveId" clId="{8FB34E28-C5C7-4AE4-9086-5AACB0F691B8}" dt="2021-07-26T07:22:59.210" v="23"/>
          <ac:spMkLst>
            <pc:docMk/>
            <pc:sldMk cId="3333233687" sldId="2076137852"/>
            <ac:spMk id="62" creationId="{674D32B9-8848-4935-8D95-E59C6FB44594}"/>
          </ac:spMkLst>
        </pc:spChg>
        <pc:picChg chg="mod">
          <ac:chgData name="Eldert Grootenboer" userId="3fe8758b2c2b58d2" providerId="LiveId" clId="{8FB34E28-C5C7-4AE4-9086-5AACB0F691B8}" dt="2021-08-03T10:10:43.721" v="39" actId="1076"/>
          <ac:picMkLst>
            <pc:docMk/>
            <pc:sldMk cId="3333233687" sldId="2076137852"/>
            <ac:picMk id="5" creationId="{52DFDBFE-B1E8-4937-95AC-3F343D8BF4DA}"/>
          </ac:picMkLst>
        </pc:picChg>
        <pc:cxnChg chg="mod">
          <ac:chgData name="Eldert Grootenboer" userId="3fe8758b2c2b58d2" providerId="LiveId" clId="{8FB34E28-C5C7-4AE4-9086-5AACB0F691B8}" dt="2021-08-03T10:10:43.721" v="39" actId="1076"/>
          <ac:cxnSpMkLst>
            <pc:docMk/>
            <pc:sldMk cId="3333233687" sldId="2076137852"/>
            <ac:cxnSpMk id="30" creationId="{40078815-FE20-4BFF-A7A5-42992932A9A1}"/>
          </ac:cxnSpMkLst>
        </pc:cxnChg>
        <pc:cxnChg chg="mod">
          <ac:chgData name="Eldert Grootenboer" userId="3fe8758b2c2b58d2" providerId="LiveId" clId="{8FB34E28-C5C7-4AE4-9086-5AACB0F691B8}" dt="2021-08-03T10:10:43.721" v="39" actId="1076"/>
          <ac:cxnSpMkLst>
            <pc:docMk/>
            <pc:sldMk cId="3333233687" sldId="2076137852"/>
            <ac:cxnSpMk id="59" creationId="{1E20739D-4E64-48F0-9FD1-511A7AF210A5}"/>
          </ac:cxnSpMkLst>
        </pc:cxnChg>
      </pc:sldChg>
      <pc:sldChg chg="modSp">
        <pc:chgData name="Eldert Grootenboer" userId="3fe8758b2c2b58d2" providerId="LiveId" clId="{8FB34E28-C5C7-4AE4-9086-5AACB0F691B8}" dt="2021-07-26T07:22:59.210" v="23"/>
        <pc:sldMkLst>
          <pc:docMk/>
          <pc:sldMk cId="3129802123" sldId="2076137853"/>
        </pc:sldMkLst>
        <pc:spChg chg="mod">
          <ac:chgData name="Eldert Grootenboer" userId="3fe8758b2c2b58d2" providerId="LiveId" clId="{8FB34E28-C5C7-4AE4-9086-5AACB0F691B8}" dt="2021-07-26T07:22:59.210" v="23"/>
          <ac:spMkLst>
            <pc:docMk/>
            <pc:sldMk cId="3129802123" sldId="2076137853"/>
            <ac:spMk id="3" creationId="{03161D19-1086-4FF5-B9E0-5A27CBB012EA}"/>
          </ac:spMkLst>
        </pc:spChg>
        <pc:spChg chg="mod">
          <ac:chgData name="Eldert Grootenboer" userId="3fe8758b2c2b58d2" providerId="LiveId" clId="{8FB34E28-C5C7-4AE4-9086-5AACB0F691B8}" dt="2021-07-26T07:22:59.210" v="23"/>
          <ac:spMkLst>
            <pc:docMk/>
            <pc:sldMk cId="3129802123" sldId="2076137853"/>
            <ac:spMk id="5" creationId="{FE0BF13A-C2BF-4F99-BA8D-34A715EE139D}"/>
          </ac:spMkLst>
        </pc:spChg>
      </pc:sldChg>
      <pc:sldChg chg="modSp modNotesTx">
        <pc:chgData name="Eldert Grootenboer" userId="3fe8758b2c2b58d2" providerId="LiveId" clId="{8FB34E28-C5C7-4AE4-9086-5AACB0F691B8}" dt="2021-08-03T10:37:07.671" v="46" actId="20577"/>
        <pc:sldMkLst>
          <pc:docMk/>
          <pc:sldMk cId="154680636" sldId="2076137854"/>
        </pc:sldMkLst>
        <pc:spChg chg="mod">
          <ac:chgData name="Eldert Grootenboer" userId="3fe8758b2c2b58d2" providerId="LiveId" clId="{8FB34E28-C5C7-4AE4-9086-5AACB0F691B8}" dt="2021-07-26T07:22:59.210" v="23"/>
          <ac:spMkLst>
            <pc:docMk/>
            <pc:sldMk cId="154680636" sldId="2076137854"/>
            <ac:spMk id="2" creationId="{00000000-0000-0000-0000-000000000000}"/>
          </ac:spMkLst>
        </pc:spChg>
        <pc:graphicFrameChg chg="mod">
          <ac:chgData name="Eldert Grootenboer" userId="3fe8758b2c2b58d2" providerId="LiveId" clId="{8FB34E28-C5C7-4AE4-9086-5AACB0F691B8}" dt="2021-07-26T07:22:59.210" v="23"/>
          <ac:graphicFrameMkLst>
            <pc:docMk/>
            <pc:sldMk cId="154680636" sldId="2076137854"/>
            <ac:graphicFrameMk id="6" creationId="{7B9E2468-C9D3-439A-99CB-50905E130BD2}"/>
          </ac:graphicFrameMkLst>
        </pc:graphicFrameChg>
      </pc:sldChg>
      <pc:sldChg chg="modSp modNotesTx">
        <pc:chgData name="Eldert Grootenboer" userId="3fe8758b2c2b58d2" providerId="LiveId" clId="{8FB34E28-C5C7-4AE4-9086-5AACB0F691B8}" dt="2021-08-03T13:42:06.343" v="163" actId="20577"/>
        <pc:sldMkLst>
          <pc:docMk/>
          <pc:sldMk cId="2881189161" sldId="2076137855"/>
        </pc:sldMkLst>
        <pc:spChg chg="mod">
          <ac:chgData name="Eldert Grootenboer" userId="3fe8758b2c2b58d2" providerId="LiveId" clId="{8FB34E28-C5C7-4AE4-9086-5AACB0F691B8}" dt="2021-07-26T07:22:59.210" v="23"/>
          <ac:spMkLst>
            <pc:docMk/>
            <pc:sldMk cId="2881189161" sldId="2076137855"/>
            <ac:spMk id="5" creationId="{FE0BF13A-C2BF-4F99-BA8D-34A715EE139D}"/>
          </ac:spMkLst>
        </pc:spChg>
        <pc:graphicFrameChg chg="mod">
          <ac:chgData name="Eldert Grootenboer" userId="3fe8758b2c2b58d2" providerId="LiveId" clId="{8FB34E28-C5C7-4AE4-9086-5AACB0F691B8}" dt="2021-07-26T07:22:59.210" v="23"/>
          <ac:graphicFrameMkLst>
            <pc:docMk/>
            <pc:sldMk cId="2881189161" sldId="2076137855"/>
            <ac:graphicFrameMk id="4" creationId="{F552CC54-4BBB-40F9-B2D8-8C73618361C6}"/>
          </ac:graphicFrameMkLst>
        </pc:graphicFrameChg>
      </pc:sldChg>
      <pc:sldChg chg="modSp">
        <pc:chgData name="Eldert Grootenboer" userId="3fe8758b2c2b58d2" providerId="LiveId" clId="{8FB34E28-C5C7-4AE4-9086-5AACB0F691B8}" dt="2021-07-26T07:22:59.210" v="23"/>
        <pc:sldMkLst>
          <pc:docMk/>
          <pc:sldMk cId="4226063575" sldId="2076137856"/>
        </pc:sldMkLst>
        <pc:spChg chg="mod">
          <ac:chgData name="Eldert Grootenboer" userId="3fe8758b2c2b58d2" providerId="LiveId" clId="{8FB34E28-C5C7-4AE4-9086-5AACB0F691B8}" dt="2021-07-26T07:22:59.210" v="23"/>
          <ac:spMkLst>
            <pc:docMk/>
            <pc:sldMk cId="4226063575" sldId="2076137856"/>
            <ac:spMk id="2" creationId="{68C21EE0-5114-441C-A930-CCB324AABC30}"/>
          </ac:spMkLst>
        </pc:spChg>
        <pc:graphicFrameChg chg="mod">
          <ac:chgData name="Eldert Grootenboer" userId="3fe8758b2c2b58d2" providerId="LiveId" clId="{8FB34E28-C5C7-4AE4-9086-5AACB0F691B8}" dt="2021-07-26T07:22:59.210" v="23"/>
          <ac:graphicFrameMkLst>
            <pc:docMk/>
            <pc:sldMk cId="4226063575" sldId="2076137856"/>
            <ac:graphicFrameMk id="6" creationId="{AC5680CC-831D-4744-B8AA-A4B1BB399E1F}"/>
          </ac:graphicFrameMkLst>
        </pc:graphicFrameChg>
      </pc:sldChg>
      <pc:sldChg chg="modSp modNotesTx">
        <pc:chgData name="Eldert Grootenboer" userId="3fe8758b2c2b58d2" providerId="LiveId" clId="{8FB34E28-C5C7-4AE4-9086-5AACB0F691B8}" dt="2021-08-03T13:52:59.315" v="199" actId="20577"/>
        <pc:sldMkLst>
          <pc:docMk/>
          <pc:sldMk cId="1950182790" sldId="2076137857"/>
        </pc:sldMkLst>
        <pc:spChg chg="mod">
          <ac:chgData name="Eldert Grootenboer" userId="3fe8758b2c2b58d2" providerId="LiveId" clId="{8FB34E28-C5C7-4AE4-9086-5AACB0F691B8}" dt="2021-07-26T07:22:59.210" v="23"/>
          <ac:spMkLst>
            <pc:docMk/>
            <pc:sldMk cId="1950182790" sldId="2076137857"/>
            <ac:spMk id="2" creationId="{AADF6A37-3A82-434C-961E-3C677C131935}"/>
          </ac:spMkLst>
        </pc:spChg>
        <pc:graphicFrameChg chg="mod">
          <ac:chgData name="Eldert Grootenboer" userId="3fe8758b2c2b58d2" providerId="LiveId" clId="{8FB34E28-C5C7-4AE4-9086-5AACB0F691B8}" dt="2021-07-26T07:22:59.210" v="23"/>
          <ac:graphicFrameMkLst>
            <pc:docMk/>
            <pc:sldMk cId="1950182790" sldId="2076137857"/>
            <ac:graphicFrameMk id="5" creationId="{70E04541-F580-4AC1-A5AD-852F2EAFEAF9}"/>
          </ac:graphicFrameMkLst>
        </pc:graphicFrameChg>
      </pc:sldChg>
      <pc:sldChg chg="modSp modTransition">
        <pc:chgData name="Eldert Grootenboer" userId="3fe8758b2c2b58d2" providerId="LiveId" clId="{8FB34E28-C5C7-4AE4-9086-5AACB0F691B8}" dt="2021-07-26T07:22:59.210" v="23"/>
        <pc:sldMkLst>
          <pc:docMk/>
          <pc:sldMk cId="3602349568" sldId="2076137858"/>
        </pc:sldMkLst>
        <pc:spChg chg="mod">
          <ac:chgData name="Eldert Grootenboer" userId="3fe8758b2c2b58d2" providerId="LiveId" clId="{8FB34E28-C5C7-4AE4-9086-5AACB0F691B8}" dt="2021-07-26T07:22:59.210" v="23"/>
          <ac:spMkLst>
            <pc:docMk/>
            <pc:sldMk cId="3602349568" sldId="2076137858"/>
            <ac:spMk id="2" creationId="{D88387D9-8325-462B-BF74-211428800268}"/>
          </ac:spMkLst>
        </pc:spChg>
        <pc:graphicFrameChg chg="mod">
          <ac:chgData name="Eldert Grootenboer" userId="3fe8758b2c2b58d2" providerId="LiveId" clId="{8FB34E28-C5C7-4AE4-9086-5AACB0F691B8}" dt="2021-07-26T07:22:59.210" v="23"/>
          <ac:graphicFrameMkLst>
            <pc:docMk/>
            <pc:sldMk cId="3602349568" sldId="2076137858"/>
            <ac:graphicFrameMk id="4" creationId="{81C8F05C-7830-41FE-BE4F-744D535A5BC5}"/>
          </ac:graphicFrameMkLst>
        </pc:graphicFrameChg>
      </pc:sldChg>
      <pc:sldChg chg="modSp">
        <pc:chgData name="Eldert Grootenboer" userId="3fe8758b2c2b58d2" providerId="LiveId" clId="{8FB34E28-C5C7-4AE4-9086-5AACB0F691B8}" dt="2021-07-26T07:22:59.210" v="23"/>
        <pc:sldMkLst>
          <pc:docMk/>
          <pc:sldMk cId="3008830424" sldId="2076137859"/>
        </pc:sldMkLst>
        <pc:spChg chg="mod">
          <ac:chgData name="Eldert Grootenboer" userId="3fe8758b2c2b58d2" providerId="LiveId" clId="{8FB34E28-C5C7-4AE4-9086-5AACB0F691B8}" dt="2021-07-26T07:22:59.210" v="23"/>
          <ac:spMkLst>
            <pc:docMk/>
            <pc:sldMk cId="3008830424" sldId="2076137859"/>
            <ac:spMk id="2" creationId="{29F523C2-8FF5-405B-A6DA-67880DCE21B4}"/>
          </ac:spMkLst>
        </pc:spChg>
      </pc:sldChg>
      <pc:sldChg chg="modSp add mod modShow">
        <pc:chgData name="Eldert Grootenboer" userId="3fe8758b2c2b58d2" providerId="LiveId" clId="{8FB34E28-C5C7-4AE4-9086-5AACB0F691B8}" dt="2021-07-26T07:22:59.412" v="30" actId="27636"/>
        <pc:sldMkLst>
          <pc:docMk/>
          <pc:sldMk cId="3768612324" sldId="2076137860"/>
        </pc:sldMkLst>
        <pc:spChg chg="mod">
          <ac:chgData name="Eldert Grootenboer" userId="3fe8758b2c2b58d2" providerId="LiveId" clId="{8FB34E28-C5C7-4AE4-9086-5AACB0F691B8}" dt="2021-07-26T07:22:59.412" v="30" actId="27636"/>
          <ac:spMkLst>
            <pc:docMk/>
            <pc:sldMk cId="3768612324" sldId="2076137860"/>
            <ac:spMk id="2" creationId="{76D2AF28-4A06-44E6-86E6-C06F169E581B}"/>
          </ac:spMkLst>
        </pc:spChg>
        <pc:spChg chg="mod">
          <ac:chgData name="Eldert Grootenboer" userId="3fe8758b2c2b58d2" providerId="LiveId" clId="{8FB34E28-C5C7-4AE4-9086-5AACB0F691B8}" dt="2021-07-26T07:22:59.210" v="23"/>
          <ac:spMkLst>
            <pc:docMk/>
            <pc:sldMk cId="3768612324" sldId="2076137860"/>
            <ac:spMk id="5" creationId="{9FB6477F-509E-4666-801C-2D66AEB4B949}"/>
          </ac:spMkLst>
        </pc:spChg>
      </pc:sldChg>
      <pc:sldMasterChg chg="setBg">
        <pc:chgData name="Eldert Grootenboer" userId="3fe8758b2c2b58d2" providerId="LiveId" clId="{8FB34E28-C5C7-4AE4-9086-5AACB0F691B8}" dt="2021-07-26T07:34:54.535" v="38"/>
        <pc:sldMasterMkLst>
          <pc:docMk/>
          <pc:sldMasterMk cId="4158139881" sldId="2147483686"/>
        </pc:sldMasterMkLst>
      </pc:sldMasterChg>
    </pc:docChg>
  </pc:docChgLst>
  <pc:docChgLst>
    <pc:chgData name="Borzenko Lena" userId="cc052f04c615ec68" providerId="Windows Live" clId="Web-{591F7719-004A-4BFD-AE53-AC2096E496FF}"/>
    <pc:docChg chg="modSld">
      <pc:chgData name="Borzenko Lena" userId="cc052f04c615ec68" providerId="Windows Live" clId="Web-{591F7719-004A-4BFD-AE53-AC2096E496FF}" dt="2021-04-08T11:42:57.468" v="5" actId="20577"/>
      <pc:docMkLst>
        <pc:docMk/>
      </pc:docMkLst>
      <pc:sldChg chg="modSp">
        <pc:chgData name="Borzenko Lena" userId="cc052f04c615ec68" providerId="Windows Live" clId="Web-{591F7719-004A-4BFD-AE53-AC2096E496FF}" dt="2021-04-08T11:42:57.468" v="5" actId="20577"/>
        <pc:sldMkLst>
          <pc:docMk/>
          <pc:sldMk cId="1950182790" sldId="2076137857"/>
        </pc:sldMkLst>
        <pc:graphicFrameChg chg="modGraphic">
          <ac:chgData name="Borzenko Lena" userId="cc052f04c615ec68" providerId="Windows Live" clId="Web-{591F7719-004A-4BFD-AE53-AC2096E496FF}" dt="2021-04-08T11:42:57.468" v="5" actId="20577"/>
          <ac:graphicFrameMkLst>
            <pc:docMk/>
            <pc:sldMk cId="1950182790" sldId="2076137857"/>
            <ac:graphicFrameMk id="5" creationId="{70E04541-F580-4AC1-A5AD-852F2EAFEAF9}"/>
          </ac:graphicFrameMkLst>
        </pc:graphicFrameChg>
      </pc:sldChg>
    </pc:docChg>
  </pc:docChgLst>
  <pc:docChgLst>
    <pc:chgData name="Borzenko Lena" userId="cc052f04c615ec68" providerId="Windows Live" clId="Web-{AD86B57C-4B74-4490-9FE3-C6A3D7765F0B}"/>
    <pc:docChg chg="delSld modSection">
      <pc:chgData name="Borzenko Lena" userId="cc052f04c615ec68" providerId="Windows Live" clId="Web-{AD86B57C-4B74-4490-9FE3-C6A3D7765F0B}" dt="2021-11-13T03:13:38.357" v="1"/>
      <pc:docMkLst>
        <pc:docMk/>
      </pc:docMkLst>
      <pc:sldChg chg="del">
        <pc:chgData name="Borzenko Lena" userId="cc052f04c615ec68" providerId="Windows Live" clId="Web-{AD86B57C-4B74-4490-9FE3-C6A3D7765F0B}" dt="2021-11-13T03:13:38.357" v="1"/>
        <pc:sldMkLst>
          <pc:docMk/>
          <pc:sldMk cId="3667349812" sldId="2076137862"/>
        </pc:sldMkLst>
      </pc:sldChg>
      <pc:sldChg chg="del">
        <pc:chgData name="Borzenko Lena" userId="cc052f04c615ec68" providerId="Windows Live" clId="Web-{AD86B57C-4B74-4490-9FE3-C6A3D7765F0B}" dt="2021-11-13T03:13:38.357" v="0"/>
        <pc:sldMkLst>
          <pc:docMk/>
          <pc:sldMk cId="3765066243" sldId="2076137863"/>
        </pc:sldMkLst>
      </pc:sldChg>
    </pc:docChg>
  </pc:docChgLst>
  <pc:docChgLst>
    <pc:chgData name="Borzenko Lena" userId="cc052f04c615ec68" providerId="Windows Live" clId="Web-{DECE0271-7E39-42BA-AFE4-05098C2725AC}"/>
    <pc:docChg chg="modSld">
      <pc:chgData name="Borzenko Lena" userId="cc052f04c615ec68" providerId="Windows Live" clId="Web-{DECE0271-7E39-42BA-AFE4-05098C2725AC}" dt="2021-04-06T19:48:48.511" v="45" actId="20577"/>
      <pc:docMkLst>
        <pc:docMk/>
      </pc:docMkLst>
      <pc:sldChg chg="modSp">
        <pc:chgData name="Borzenko Lena" userId="cc052f04c615ec68" providerId="Windows Live" clId="Web-{DECE0271-7E39-42BA-AFE4-05098C2725AC}" dt="2021-04-06T18:26:13.819" v="8" actId="20577"/>
        <pc:sldMkLst>
          <pc:docMk/>
          <pc:sldMk cId="2351732360" sldId="2076137850"/>
        </pc:sldMkLst>
        <pc:spChg chg="mod">
          <ac:chgData name="Borzenko Lena" userId="cc052f04c615ec68" providerId="Windows Live" clId="Web-{DECE0271-7E39-42BA-AFE4-05098C2725AC}" dt="2021-04-06T18:26:13.819" v="8" actId="20577"/>
          <ac:spMkLst>
            <pc:docMk/>
            <pc:sldMk cId="2351732360" sldId="2076137850"/>
            <ac:spMk id="6" creationId="{73CF8A2D-4A6B-454B-8E9F-B8B1E2F9DEDC}"/>
          </ac:spMkLst>
        </pc:spChg>
      </pc:sldChg>
      <pc:sldChg chg="modNotes">
        <pc:chgData name="Borzenko Lena" userId="cc052f04c615ec68" providerId="Windows Live" clId="Web-{DECE0271-7E39-42BA-AFE4-05098C2725AC}" dt="2021-04-06T19:17:35.461" v="35"/>
        <pc:sldMkLst>
          <pc:docMk/>
          <pc:sldMk cId="154680636" sldId="2076137854"/>
        </pc:sldMkLst>
      </pc:sldChg>
      <pc:sldChg chg="modSp addAnim delAnim">
        <pc:chgData name="Borzenko Lena" userId="cc052f04c615ec68" providerId="Windows Live" clId="Web-{DECE0271-7E39-42BA-AFE4-05098C2725AC}" dt="2021-04-06T19:48:48.511" v="45" actId="20577"/>
        <pc:sldMkLst>
          <pc:docMk/>
          <pc:sldMk cId="1950182790" sldId="2076137857"/>
        </pc:sldMkLst>
        <pc:graphicFrameChg chg="mod modGraphic">
          <ac:chgData name="Borzenko Lena" userId="cc052f04c615ec68" providerId="Windows Live" clId="Web-{DECE0271-7E39-42BA-AFE4-05098C2725AC}" dt="2021-04-06T19:48:48.511" v="45" actId="20577"/>
          <ac:graphicFrameMkLst>
            <pc:docMk/>
            <pc:sldMk cId="1950182790" sldId="2076137857"/>
            <ac:graphicFrameMk id="5" creationId="{70E04541-F580-4AC1-A5AD-852F2EAFEAF9}"/>
          </ac:graphicFrameMkLst>
        </pc:graphicFrameChg>
      </pc:sldChg>
    </pc:docChg>
  </pc:docChgLst>
  <pc:docChgLst>
    <pc:chgData name="Eldert Grootenboer" userId="3fe8758b2c2b58d2" providerId="LiveId" clId="{1DAB30B2-D17C-4A86-93F7-225687C74913}"/>
    <pc:docChg chg="undo custSel addSld delSld modSld modMainMaster addSection delSection modSection">
      <pc:chgData name="Eldert Grootenboer" userId="3fe8758b2c2b58d2" providerId="LiveId" clId="{1DAB30B2-D17C-4A86-93F7-225687C74913}" dt="2021-11-06T14:45:28.172" v="26"/>
      <pc:docMkLst>
        <pc:docMk/>
      </pc:docMkLst>
      <pc:sldChg chg="add del">
        <pc:chgData name="Eldert Grootenboer" userId="3fe8758b2c2b58d2" providerId="LiveId" clId="{1DAB30B2-D17C-4A86-93F7-225687C74913}" dt="2021-09-22T09:18:23.572" v="16" actId="47"/>
        <pc:sldMkLst>
          <pc:docMk/>
          <pc:sldMk cId="940069312" sldId="265"/>
        </pc:sldMkLst>
      </pc:sldChg>
      <pc:sldChg chg="modTransition">
        <pc:chgData name="Eldert Grootenboer" userId="3fe8758b2c2b58d2" providerId="LiveId" clId="{1DAB30B2-D17C-4A86-93F7-225687C74913}" dt="2021-11-06T14:45:28.172" v="26"/>
        <pc:sldMkLst>
          <pc:docMk/>
          <pc:sldMk cId="2610848264" sldId="353"/>
        </pc:sldMkLst>
      </pc:sldChg>
      <pc:sldChg chg="add del">
        <pc:chgData name="Eldert Grootenboer" userId="3fe8758b2c2b58d2" providerId="LiveId" clId="{1DAB30B2-D17C-4A86-93F7-225687C74913}" dt="2021-09-22T09:18:36.915" v="22" actId="47"/>
        <pc:sldMkLst>
          <pc:docMk/>
          <pc:sldMk cId="1938547801" sldId="368"/>
        </pc:sldMkLst>
      </pc:sldChg>
      <pc:sldChg chg="add del modTransition">
        <pc:chgData name="Eldert Grootenboer" userId="3fe8758b2c2b58d2" providerId="LiveId" clId="{1DAB30B2-D17C-4A86-93F7-225687C74913}" dt="2021-11-06T14:45:28.172" v="26"/>
        <pc:sldMkLst>
          <pc:docMk/>
          <pc:sldMk cId="3664030356" sldId="373"/>
        </pc:sldMkLst>
      </pc:sldChg>
      <pc:sldChg chg="modTransition">
        <pc:chgData name="Eldert Grootenboer" userId="3fe8758b2c2b58d2" providerId="LiveId" clId="{1DAB30B2-D17C-4A86-93F7-225687C74913}" dt="2021-11-06T14:45:28.172" v="26"/>
        <pc:sldMkLst>
          <pc:docMk/>
          <pc:sldMk cId="1202100041" sldId="550"/>
        </pc:sldMkLst>
      </pc:sldChg>
      <pc:sldChg chg="add del">
        <pc:chgData name="Eldert Grootenboer" userId="3fe8758b2c2b58d2" providerId="LiveId" clId="{1DAB30B2-D17C-4A86-93F7-225687C74913}" dt="2021-09-22T09:18:21.212" v="13" actId="47"/>
        <pc:sldMkLst>
          <pc:docMk/>
          <pc:sldMk cId="2959362199" sldId="1882"/>
        </pc:sldMkLst>
      </pc:sldChg>
      <pc:sldChg chg="add del">
        <pc:chgData name="Eldert Grootenboer" userId="3fe8758b2c2b58d2" providerId="LiveId" clId="{1DAB30B2-D17C-4A86-93F7-225687C74913}" dt="2021-09-22T09:18:21.999" v="14" actId="47"/>
        <pc:sldMkLst>
          <pc:docMk/>
          <pc:sldMk cId="3376110058" sldId="1883"/>
        </pc:sldMkLst>
      </pc:sldChg>
      <pc:sldChg chg="add del">
        <pc:chgData name="Eldert Grootenboer" userId="3fe8758b2c2b58d2" providerId="LiveId" clId="{1DAB30B2-D17C-4A86-93F7-225687C74913}" dt="2021-09-22T09:18:22.902" v="15" actId="47"/>
        <pc:sldMkLst>
          <pc:docMk/>
          <pc:sldMk cId="224292885" sldId="1884"/>
        </pc:sldMkLst>
      </pc:sldChg>
      <pc:sldChg chg="add del">
        <pc:chgData name="Eldert Grootenboer" userId="3fe8758b2c2b58d2" providerId="LiveId" clId="{1DAB30B2-D17C-4A86-93F7-225687C74913}" dt="2021-09-22T09:18:36.915" v="22" actId="47"/>
        <pc:sldMkLst>
          <pc:docMk/>
          <pc:sldMk cId="1090886919" sldId="8419"/>
        </pc:sldMkLst>
      </pc:sldChg>
      <pc:sldChg chg="add del">
        <pc:chgData name="Eldert Grootenboer" userId="3fe8758b2c2b58d2" providerId="LiveId" clId="{1DAB30B2-D17C-4A86-93F7-225687C74913}" dt="2021-09-22T09:18:31.120" v="20" actId="47"/>
        <pc:sldMkLst>
          <pc:docMk/>
          <pc:sldMk cId="1653688872" sldId="2076137784"/>
        </pc:sldMkLst>
      </pc:sldChg>
      <pc:sldChg chg="add del">
        <pc:chgData name="Eldert Grootenboer" userId="3fe8758b2c2b58d2" providerId="LiveId" clId="{1DAB30B2-D17C-4A86-93F7-225687C74913}" dt="2021-09-22T09:18:29.269" v="19" actId="47"/>
        <pc:sldMkLst>
          <pc:docMk/>
          <pc:sldMk cId="1882636437" sldId="2076137786"/>
        </pc:sldMkLst>
      </pc:sldChg>
      <pc:sldChg chg="add del">
        <pc:chgData name="Eldert Grootenboer" userId="3fe8758b2c2b58d2" providerId="LiveId" clId="{1DAB30B2-D17C-4A86-93F7-225687C74913}" dt="2021-09-22T09:18:36.915" v="22" actId="47"/>
        <pc:sldMkLst>
          <pc:docMk/>
          <pc:sldMk cId="1419024646" sldId="2076137829"/>
        </pc:sldMkLst>
      </pc:sldChg>
      <pc:sldChg chg="modTransition">
        <pc:chgData name="Eldert Grootenboer" userId="3fe8758b2c2b58d2" providerId="LiveId" clId="{1DAB30B2-D17C-4A86-93F7-225687C74913}" dt="2021-11-06T14:45:28.172" v="26"/>
        <pc:sldMkLst>
          <pc:docMk/>
          <pc:sldMk cId="2535207427" sldId="2076137832"/>
        </pc:sldMkLst>
      </pc:sldChg>
      <pc:sldChg chg="modTransition">
        <pc:chgData name="Eldert Grootenboer" userId="3fe8758b2c2b58d2" providerId="LiveId" clId="{1DAB30B2-D17C-4A86-93F7-225687C74913}" dt="2021-11-06T14:45:28.172" v="26"/>
        <pc:sldMkLst>
          <pc:docMk/>
          <pc:sldMk cId="2030864065" sldId="2076137835"/>
        </pc:sldMkLst>
      </pc:sldChg>
      <pc:sldChg chg="add del">
        <pc:chgData name="Eldert Grootenboer" userId="3fe8758b2c2b58d2" providerId="LiveId" clId="{1DAB30B2-D17C-4A86-93F7-225687C74913}" dt="2021-09-22T09:18:36.915" v="22" actId="47"/>
        <pc:sldMkLst>
          <pc:docMk/>
          <pc:sldMk cId="3761825069" sldId="2076137837"/>
        </pc:sldMkLst>
      </pc:sldChg>
      <pc:sldChg chg="add del">
        <pc:chgData name="Eldert Grootenboer" userId="3fe8758b2c2b58d2" providerId="LiveId" clId="{1DAB30B2-D17C-4A86-93F7-225687C74913}" dt="2021-09-22T09:18:36.915" v="22" actId="47"/>
        <pc:sldMkLst>
          <pc:docMk/>
          <pc:sldMk cId="1512689785" sldId="2076137838"/>
        </pc:sldMkLst>
      </pc:sldChg>
      <pc:sldChg chg="modTransition">
        <pc:chgData name="Eldert Grootenboer" userId="3fe8758b2c2b58d2" providerId="LiveId" clId="{1DAB30B2-D17C-4A86-93F7-225687C74913}" dt="2021-11-06T14:45:28.172" v="26"/>
        <pc:sldMkLst>
          <pc:docMk/>
          <pc:sldMk cId="4134085281" sldId="2076137840"/>
        </pc:sldMkLst>
      </pc:sldChg>
      <pc:sldChg chg="modTransition">
        <pc:chgData name="Eldert Grootenboer" userId="3fe8758b2c2b58d2" providerId="LiveId" clId="{1DAB30B2-D17C-4A86-93F7-225687C74913}" dt="2021-11-06T14:45:28.172" v="26"/>
        <pc:sldMkLst>
          <pc:docMk/>
          <pc:sldMk cId="1165720735" sldId="2076137842"/>
        </pc:sldMkLst>
      </pc:sldChg>
      <pc:sldChg chg="add del">
        <pc:chgData name="Eldert Grootenboer" userId="3fe8758b2c2b58d2" providerId="LiveId" clId="{1DAB30B2-D17C-4A86-93F7-225687C74913}" dt="2021-09-22T09:18:34.127" v="21" actId="47"/>
        <pc:sldMkLst>
          <pc:docMk/>
          <pc:sldMk cId="107296400" sldId="2076137843"/>
        </pc:sldMkLst>
      </pc:sldChg>
      <pc:sldChg chg="del">
        <pc:chgData name="Eldert Grootenboer" userId="3fe8758b2c2b58d2" providerId="LiveId" clId="{1DAB30B2-D17C-4A86-93F7-225687C74913}" dt="2021-09-22T09:18:18.684" v="12" actId="47"/>
        <pc:sldMkLst>
          <pc:docMk/>
          <pc:sldMk cId="2978470398" sldId="2076137844"/>
        </pc:sldMkLst>
      </pc:sldChg>
      <pc:sldChg chg="del">
        <pc:chgData name="Eldert Grootenboer" userId="3fe8758b2c2b58d2" providerId="LiveId" clId="{1DAB30B2-D17C-4A86-93F7-225687C74913}" dt="2021-09-22T09:18:17.776" v="11" actId="47"/>
        <pc:sldMkLst>
          <pc:docMk/>
          <pc:sldMk cId="3451031325" sldId="2076137847"/>
        </pc:sldMkLst>
      </pc:sldChg>
      <pc:sldChg chg="modTransition">
        <pc:chgData name="Eldert Grootenboer" userId="3fe8758b2c2b58d2" providerId="LiveId" clId="{1DAB30B2-D17C-4A86-93F7-225687C74913}" dt="2021-11-06T14:45:28.172" v="26"/>
        <pc:sldMkLst>
          <pc:docMk/>
          <pc:sldMk cId="537473986" sldId="2076137849"/>
        </pc:sldMkLst>
      </pc:sldChg>
      <pc:sldChg chg="modTransition">
        <pc:chgData name="Eldert Grootenboer" userId="3fe8758b2c2b58d2" providerId="LiveId" clId="{1DAB30B2-D17C-4A86-93F7-225687C74913}" dt="2021-11-06T14:45:28.172" v="26"/>
        <pc:sldMkLst>
          <pc:docMk/>
          <pc:sldMk cId="2351732360" sldId="2076137850"/>
        </pc:sldMkLst>
      </pc:sldChg>
      <pc:sldChg chg="modTransition">
        <pc:chgData name="Eldert Grootenboer" userId="3fe8758b2c2b58d2" providerId="LiveId" clId="{1DAB30B2-D17C-4A86-93F7-225687C74913}" dt="2021-11-06T14:45:28.172" v="26"/>
        <pc:sldMkLst>
          <pc:docMk/>
          <pc:sldMk cId="537736711" sldId="2076137851"/>
        </pc:sldMkLst>
      </pc:sldChg>
      <pc:sldChg chg="modTransition">
        <pc:chgData name="Eldert Grootenboer" userId="3fe8758b2c2b58d2" providerId="LiveId" clId="{1DAB30B2-D17C-4A86-93F7-225687C74913}" dt="2021-11-06T14:45:28.172" v="26"/>
        <pc:sldMkLst>
          <pc:docMk/>
          <pc:sldMk cId="3333233687" sldId="2076137852"/>
        </pc:sldMkLst>
      </pc:sldChg>
      <pc:sldChg chg="add del">
        <pc:chgData name="Eldert Grootenboer" userId="3fe8758b2c2b58d2" providerId="LiveId" clId="{1DAB30B2-D17C-4A86-93F7-225687C74913}" dt="2021-09-22T09:18:28.388" v="18" actId="47"/>
        <pc:sldMkLst>
          <pc:docMk/>
          <pc:sldMk cId="3129802123" sldId="2076137853"/>
        </pc:sldMkLst>
      </pc:sldChg>
      <pc:sldChg chg="modTransition">
        <pc:chgData name="Eldert Grootenboer" userId="3fe8758b2c2b58d2" providerId="LiveId" clId="{1DAB30B2-D17C-4A86-93F7-225687C74913}" dt="2021-11-06T14:45:28.172" v="26"/>
        <pc:sldMkLst>
          <pc:docMk/>
          <pc:sldMk cId="154680636" sldId="2076137854"/>
        </pc:sldMkLst>
      </pc:sldChg>
      <pc:sldChg chg="modTransition">
        <pc:chgData name="Eldert Grootenboer" userId="3fe8758b2c2b58d2" providerId="LiveId" clId="{1DAB30B2-D17C-4A86-93F7-225687C74913}" dt="2021-11-06T14:45:28.172" v="26"/>
        <pc:sldMkLst>
          <pc:docMk/>
          <pc:sldMk cId="2881189161" sldId="2076137855"/>
        </pc:sldMkLst>
      </pc:sldChg>
      <pc:sldChg chg="modTransition">
        <pc:chgData name="Eldert Grootenboer" userId="3fe8758b2c2b58d2" providerId="LiveId" clId="{1DAB30B2-D17C-4A86-93F7-225687C74913}" dt="2021-11-06T14:45:28.172" v="26"/>
        <pc:sldMkLst>
          <pc:docMk/>
          <pc:sldMk cId="4226063575" sldId="2076137856"/>
        </pc:sldMkLst>
      </pc:sldChg>
      <pc:sldChg chg="modTransition">
        <pc:chgData name="Eldert Grootenboer" userId="3fe8758b2c2b58d2" providerId="LiveId" clId="{1DAB30B2-D17C-4A86-93F7-225687C74913}" dt="2021-11-06T14:45:28.172" v="26"/>
        <pc:sldMkLst>
          <pc:docMk/>
          <pc:sldMk cId="1950182790" sldId="2076137857"/>
        </pc:sldMkLst>
      </pc:sldChg>
      <pc:sldChg chg="modTransition">
        <pc:chgData name="Eldert Grootenboer" userId="3fe8758b2c2b58d2" providerId="LiveId" clId="{1DAB30B2-D17C-4A86-93F7-225687C74913}" dt="2021-11-06T14:45:28.172" v="26"/>
        <pc:sldMkLst>
          <pc:docMk/>
          <pc:sldMk cId="3602349568" sldId="2076137858"/>
        </pc:sldMkLst>
      </pc:sldChg>
      <pc:sldChg chg="add del">
        <pc:chgData name="Eldert Grootenboer" userId="3fe8758b2c2b58d2" providerId="LiveId" clId="{1DAB30B2-D17C-4A86-93F7-225687C74913}" dt="2021-09-22T09:18:24.429" v="17" actId="47"/>
        <pc:sldMkLst>
          <pc:docMk/>
          <pc:sldMk cId="3008830424" sldId="2076137859"/>
        </pc:sldMkLst>
      </pc:sldChg>
      <pc:sldChg chg="modTransition">
        <pc:chgData name="Eldert Grootenboer" userId="3fe8758b2c2b58d2" providerId="LiveId" clId="{1DAB30B2-D17C-4A86-93F7-225687C74913}" dt="2021-11-06T14:45:28.172" v="26"/>
        <pc:sldMkLst>
          <pc:docMk/>
          <pc:sldMk cId="3768612324" sldId="2076137860"/>
        </pc:sldMkLst>
      </pc:sldChg>
      <pc:sldMasterChg chg="delSp mod">
        <pc:chgData name="Eldert Grootenboer" userId="3fe8758b2c2b58d2" providerId="LiveId" clId="{1DAB30B2-D17C-4A86-93F7-225687C74913}" dt="2021-08-07T09:39:00.140" v="0" actId="478"/>
        <pc:sldMasterMkLst>
          <pc:docMk/>
          <pc:sldMasterMk cId="4158139881" sldId="2147483686"/>
        </pc:sldMasterMkLst>
        <pc:spChg chg="del">
          <ac:chgData name="Eldert Grootenboer" userId="3fe8758b2c2b58d2" providerId="LiveId" clId="{1DAB30B2-D17C-4A86-93F7-225687C74913}" dt="2021-08-07T09:39:00.140" v="0" actId="478"/>
          <ac:spMkLst>
            <pc:docMk/>
            <pc:sldMasterMk cId="4158139881" sldId="2147483686"/>
            <ac:spMk id="7" creationId="{A3A6A843-5F1C-49C9-9055-DB84A574AFAA}"/>
          </ac:spMkLst>
        </pc:spChg>
      </pc:sldMasterChg>
    </pc:docChg>
  </pc:docChgLst>
  <pc:docChgLst>
    <pc:chgData name="Eldert Grootenboer" userId="3fe8758b2c2b58d2" providerId="LiveId" clId="{80D3185E-4D2B-4438-8DF8-5474F5446621}"/>
    <pc:docChg chg="undo redo custSel addSld delSld modSld sldOrd delMainMaster modMainMaster addSection delSection modSection">
      <pc:chgData name="Eldert Grootenboer" userId="3fe8758b2c2b58d2" providerId="LiveId" clId="{80D3185E-4D2B-4438-8DF8-5474F5446621}" dt="2021-04-08T15:38:57.059" v="2583" actId="20577"/>
      <pc:docMkLst>
        <pc:docMk/>
      </pc:docMkLst>
      <pc:sldChg chg="addSp delSp modSp mod ord modTransition modClrScheme chgLayout modNotesTx">
        <pc:chgData name="Eldert Grootenboer" userId="3fe8758b2c2b58d2" providerId="LiveId" clId="{80D3185E-4D2B-4438-8DF8-5474F5446621}" dt="2021-04-06T19:40:19.154" v="2419" actId="20577"/>
        <pc:sldMkLst>
          <pc:docMk/>
          <pc:sldMk cId="3986191023" sldId="256"/>
        </pc:sldMkLst>
        <pc:spChg chg="mod ord">
          <ac:chgData name="Eldert Grootenboer" userId="3fe8758b2c2b58d2" providerId="LiveId" clId="{80D3185E-4D2B-4438-8DF8-5474F5446621}" dt="2021-03-29T10:40:09.709" v="2066" actId="27636"/>
          <ac:spMkLst>
            <pc:docMk/>
            <pc:sldMk cId="3986191023" sldId="256"/>
            <ac:spMk id="2" creationId="{76D2AF28-4A06-44E6-86E6-C06F169E581B}"/>
          </ac:spMkLst>
        </pc:spChg>
        <pc:spChg chg="del mod ord">
          <ac:chgData name="Eldert Grootenboer" userId="3fe8758b2c2b58d2" providerId="LiveId" clId="{80D3185E-4D2B-4438-8DF8-5474F5446621}" dt="2021-03-23T16:06:53.878" v="652" actId="700"/>
          <ac:spMkLst>
            <pc:docMk/>
            <pc:sldMk cId="3986191023" sldId="256"/>
            <ac:spMk id="3" creationId="{7C940516-CEFC-4392-8A58-0831C1382F4C}"/>
          </ac:spMkLst>
        </pc:spChg>
        <pc:spChg chg="add del mod ord">
          <ac:chgData name="Eldert Grootenboer" userId="3fe8758b2c2b58d2" providerId="LiveId" clId="{80D3185E-4D2B-4438-8DF8-5474F5446621}" dt="2021-03-23T16:07:07.673" v="653" actId="700"/>
          <ac:spMkLst>
            <pc:docMk/>
            <pc:sldMk cId="3986191023" sldId="256"/>
            <ac:spMk id="4" creationId="{E2B83625-5D55-4E84-8990-7F8C205374F2}"/>
          </ac:spMkLst>
        </pc:spChg>
        <pc:spChg chg="add mod ord">
          <ac:chgData name="Eldert Grootenboer" userId="3fe8758b2c2b58d2" providerId="LiveId" clId="{80D3185E-4D2B-4438-8DF8-5474F5446621}" dt="2021-03-29T10:40:09.547" v="2060"/>
          <ac:spMkLst>
            <pc:docMk/>
            <pc:sldMk cId="3986191023" sldId="256"/>
            <ac:spMk id="5" creationId="{9FB6477F-509E-4666-801C-2D66AEB4B949}"/>
          </ac:spMkLst>
        </pc:spChg>
      </pc:sldChg>
      <pc:sldChg chg="addSp delSp modSp add del mod setBg delDesignElem chgLayout">
        <pc:chgData name="Eldert Grootenboer" userId="3fe8758b2c2b58d2" providerId="LiveId" clId="{80D3185E-4D2B-4438-8DF8-5474F5446621}" dt="2021-03-23T20:25:51.025" v="1210" actId="47"/>
        <pc:sldMkLst>
          <pc:docMk/>
          <pc:sldMk cId="2271122318" sldId="258"/>
        </pc:sldMkLst>
        <pc:spChg chg="mod ord">
          <ac:chgData name="Eldert Grootenboer" userId="3fe8758b2c2b58d2" providerId="LiveId" clId="{80D3185E-4D2B-4438-8DF8-5474F5446621}" dt="2021-03-23T16:42:06.208" v="985" actId="27636"/>
          <ac:spMkLst>
            <pc:docMk/>
            <pc:sldMk cId="2271122318" sldId="258"/>
            <ac:spMk id="2" creationId="{00000000-0000-0000-0000-000000000000}"/>
          </ac:spMkLst>
        </pc:spChg>
        <pc:spChg chg="add del mod">
          <ac:chgData name="Eldert Grootenboer" userId="3fe8758b2c2b58d2" providerId="LiveId" clId="{80D3185E-4D2B-4438-8DF8-5474F5446621}" dt="2021-03-23T16:42:06.199" v="984" actId="6264"/>
          <ac:spMkLst>
            <pc:docMk/>
            <pc:sldMk cId="2271122318" sldId="258"/>
            <ac:spMk id="3" creationId="{7D927D12-16DC-4DB8-A403-D2DB09A7A578}"/>
          </ac:spMkLst>
        </pc:spChg>
        <pc:spChg chg="add del mod">
          <ac:chgData name="Eldert Grootenboer" userId="3fe8758b2c2b58d2" providerId="LiveId" clId="{80D3185E-4D2B-4438-8DF8-5474F5446621}" dt="2021-03-23T16:42:06.199" v="984" actId="6264"/>
          <ac:spMkLst>
            <pc:docMk/>
            <pc:sldMk cId="2271122318" sldId="258"/>
            <ac:spMk id="4" creationId="{82F8383C-4CEC-45EF-B957-A3403ABF8BAC}"/>
          </ac:spMkLst>
        </pc:spChg>
        <pc:spChg chg="add mod">
          <ac:chgData name="Eldert Grootenboer" userId="3fe8758b2c2b58d2" providerId="LiveId" clId="{80D3185E-4D2B-4438-8DF8-5474F5446621}" dt="2021-03-23T16:42:08.785" v="986" actId="21"/>
          <ac:spMkLst>
            <pc:docMk/>
            <pc:sldMk cId="2271122318" sldId="258"/>
            <ac:spMk id="6" creationId="{52507D21-8490-40A8-A1F6-473D3B451CAC}"/>
          </ac:spMkLst>
        </pc:spChg>
        <pc:spChg chg="del">
          <ac:chgData name="Eldert Grootenboer" userId="3fe8758b2c2b58d2" providerId="LiveId" clId="{80D3185E-4D2B-4438-8DF8-5474F5446621}" dt="2021-03-23T16:41:51.909" v="981"/>
          <ac:spMkLst>
            <pc:docMk/>
            <pc:sldMk cId="2271122318" sldId="258"/>
            <ac:spMk id="22" creationId="{823AC064-BC96-4F32-8AE1-B2FD38754823}"/>
          </ac:spMkLst>
        </pc:spChg>
        <pc:picChg chg="del mod ord">
          <ac:chgData name="Eldert Grootenboer" userId="3fe8758b2c2b58d2" providerId="LiveId" clId="{80D3185E-4D2B-4438-8DF8-5474F5446621}" dt="2021-03-23T16:42:08.785" v="986" actId="21"/>
          <ac:picMkLst>
            <pc:docMk/>
            <pc:sldMk cId="2271122318" sldId="258"/>
            <ac:picMk id="9" creationId="{221E8EEC-227C-44BD-9D24-15EBC25DF0B8}"/>
          </ac:picMkLst>
        </pc:picChg>
        <pc:cxnChg chg="del">
          <ac:chgData name="Eldert Grootenboer" userId="3fe8758b2c2b58d2" providerId="LiveId" clId="{80D3185E-4D2B-4438-8DF8-5474F5446621}" dt="2021-03-23T16:41:51.909" v="981"/>
          <ac:cxnSpMkLst>
            <pc:docMk/>
            <pc:sldMk cId="2271122318" sldId="258"/>
            <ac:cxnSpMk id="24" creationId="{7E7C77BC-7138-40B1-A15B-20F57A494629}"/>
          </ac:cxnSpMkLst>
        </pc:cxnChg>
      </pc:sldChg>
      <pc:sldChg chg="addSp delSp modSp add mod modTransition modClrScheme modShow chgLayout">
        <pc:chgData name="Eldert Grootenboer" userId="3fe8758b2c2b58d2" providerId="LiveId" clId="{80D3185E-4D2B-4438-8DF8-5474F5446621}" dt="2021-03-29T10:40:09.547" v="2060"/>
        <pc:sldMkLst>
          <pc:docMk/>
          <pc:sldMk cId="940069312" sldId="265"/>
        </pc:sldMkLst>
        <pc:spChg chg="add del mod ord">
          <ac:chgData name="Eldert Grootenboer" userId="3fe8758b2c2b58d2" providerId="LiveId" clId="{80D3185E-4D2B-4438-8DF8-5474F5446621}" dt="2021-03-23T16:24:45.667" v="803" actId="700"/>
          <ac:spMkLst>
            <pc:docMk/>
            <pc:sldMk cId="940069312" sldId="265"/>
            <ac:spMk id="2" creationId="{3C301F0C-E1F2-4493-9AED-21D24C50033F}"/>
          </ac:spMkLst>
        </pc:spChg>
        <pc:spChg chg="mod ord">
          <ac:chgData name="Eldert Grootenboer" userId="3fe8758b2c2b58d2" providerId="LiveId" clId="{80D3185E-4D2B-4438-8DF8-5474F5446621}" dt="2021-03-29T10:40:09.547" v="2060"/>
          <ac:spMkLst>
            <pc:docMk/>
            <pc:sldMk cId="940069312" sldId="265"/>
            <ac:spMk id="3" creationId="{00000000-0000-0000-0000-000000000000}"/>
          </ac:spMkLst>
        </pc:spChg>
      </pc:sldChg>
      <pc:sldChg chg="modSp add del mod ord modClrScheme modShow chgLayout">
        <pc:chgData name="Eldert Grootenboer" userId="3fe8758b2c2b58d2" providerId="LiveId" clId="{80D3185E-4D2B-4438-8DF8-5474F5446621}" dt="2021-03-23T16:50:49.128" v="1113" actId="47"/>
        <pc:sldMkLst>
          <pc:docMk/>
          <pc:sldMk cId="2178002569" sldId="290"/>
        </pc:sldMkLst>
        <pc:spChg chg="mod ord">
          <ac:chgData name="Eldert Grootenboer" userId="3fe8758b2c2b58d2" providerId="LiveId" clId="{80D3185E-4D2B-4438-8DF8-5474F5446621}" dt="2021-03-23T16:07:57.583" v="663"/>
          <ac:spMkLst>
            <pc:docMk/>
            <pc:sldMk cId="2178002569" sldId="290"/>
            <ac:spMk id="2" creationId="{00000000-0000-0000-0000-000000000000}"/>
          </ac:spMkLst>
        </pc:spChg>
        <pc:spChg chg="mod ord">
          <ac:chgData name="Eldert Grootenboer" userId="3fe8758b2c2b58d2" providerId="LiveId" clId="{80D3185E-4D2B-4438-8DF8-5474F5446621}" dt="2021-03-23T16:07:57.583" v="663"/>
          <ac:spMkLst>
            <pc:docMk/>
            <pc:sldMk cId="2178002569" sldId="290"/>
            <ac:spMk id="3" creationId="{00000000-0000-0000-0000-000000000000}"/>
          </ac:spMkLst>
        </pc:spChg>
      </pc:sldChg>
      <pc:sldChg chg="addSp delSp modSp add del mod ord modTransition setBg modClrScheme delAnim modAnim modShow chgLayout modNotesTx">
        <pc:chgData name="Eldert Grootenboer" userId="3fe8758b2c2b58d2" providerId="LiveId" clId="{80D3185E-4D2B-4438-8DF8-5474F5446621}" dt="2021-04-07T20:10:11.316" v="2491"/>
        <pc:sldMkLst>
          <pc:docMk/>
          <pc:sldMk cId="2610848264" sldId="353"/>
        </pc:sldMkLst>
        <pc:spChg chg="add del mod ord">
          <ac:chgData name="Eldert Grootenboer" userId="3fe8758b2c2b58d2" providerId="LiveId" clId="{80D3185E-4D2B-4438-8DF8-5474F5446621}" dt="2021-03-25T18:53:30.283" v="2029"/>
          <ac:spMkLst>
            <pc:docMk/>
            <pc:sldMk cId="2610848264" sldId="353"/>
            <ac:spMk id="2" creationId="{07057F24-DAF7-47B9-A0AF-02F277926962}"/>
          </ac:spMkLst>
        </pc:spChg>
        <pc:spChg chg="add del mod ord">
          <ac:chgData name="Eldert Grootenboer" userId="3fe8758b2c2b58d2" providerId="LiveId" clId="{80D3185E-4D2B-4438-8DF8-5474F5446621}" dt="2021-03-23T16:06:53.878" v="652" actId="700"/>
          <ac:spMkLst>
            <pc:docMk/>
            <pc:sldMk cId="2610848264" sldId="353"/>
            <ac:spMk id="2" creationId="{A5E78065-625C-4396-BA58-1C1F963BA244}"/>
          </ac:spMkLst>
        </pc:spChg>
        <pc:spChg chg="del">
          <ac:chgData name="Eldert Grootenboer" userId="3fe8758b2c2b58d2" providerId="LiveId" clId="{80D3185E-4D2B-4438-8DF8-5474F5446621}" dt="2021-03-25T18:48:40.890" v="1990" actId="478"/>
          <ac:spMkLst>
            <pc:docMk/>
            <pc:sldMk cId="2610848264" sldId="353"/>
            <ac:spMk id="3"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4"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5"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6"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7"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8"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9" creationId="{00000000-0000-0000-0000-000000000000}"/>
          </ac:spMkLst>
        </pc:spChg>
        <pc:spChg chg="add del mod ord">
          <ac:chgData name="Eldert Grootenboer" userId="3fe8758b2c2b58d2" providerId="LiveId" clId="{80D3185E-4D2B-4438-8DF8-5474F5446621}" dt="2021-03-24T10:33:39.123" v="1213" actId="700"/>
          <ac:spMkLst>
            <pc:docMk/>
            <pc:sldMk cId="2610848264" sldId="353"/>
            <ac:spMk id="10" creationId="{DFE4345B-E8C9-4D99-8967-7213774E1039}"/>
          </ac:spMkLst>
        </pc:spChg>
        <pc:spChg chg="mod ord">
          <ac:chgData name="Eldert Grootenboer" userId="3fe8758b2c2b58d2" providerId="LiveId" clId="{80D3185E-4D2B-4438-8DF8-5474F5446621}" dt="2021-03-29T10:40:09.547" v="2060"/>
          <ac:spMkLst>
            <pc:docMk/>
            <pc:sldMk cId="2610848264" sldId="353"/>
            <ac:spMk id="16" creationId="{00000000-0000-0000-0000-000000000000}"/>
          </ac:spMkLst>
        </pc:spChg>
        <pc:graphicFrameChg chg="add del mod modGraphic">
          <ac:chgData name="Eldert Grootenboer" userId="3fe8758b2c2b58d2" providerId="LiveId" clId="{80D3185E-4D2B-4438-8DF8-5474F5446621}" dt="2021-03-25T18:53:29.395" v="2028" actId="21"/>
          <ac:graphicFrameMkLst>
            <pc:docMk/>
            <pc:sldMk cId="2610848264" sldId="353"/>
            <ac:graphicFrameMk id="10" creationId="{E506D96C-F230-4CDA-82EF-8F07DFD13BF3}"/>
          </ac:graphicFrameMkLst>
        </pc:graphicFrameChg>
        <pc:graphicFrameChg chg="add mod">
          <ac:chgData name="Eldert Grootenboer" userId="3fe8758b2c2b58d2" providerId="LiveId" clId="{80D3185E-4D2B-4438-8DF8-5474F5446621}" dt="2021-03-29T10:40:09.547" v="2060"/>
          <ac:graphicFrameMkLst>
            <pc:docMk/>
            <pc:sldMk cId="2610848264" sldId="353"/>
            <ac:graphicFrameMk id="13" creationId="{BB82F1FA-99C8-413F-A909-60FDDB1931CC}"/>
          </ac:graphicFrameMkLst>
        </pc:graphicFrameChg>
        <pc:graphicFrameChg chg="add del">
          <ac:chgData name="Eldert Grootenboer" userId="3fe8758b2c2b58d2" providerId="LiveId" clId="{80D3185E-4D2B-4438-8DF8-5474F5446621}" dt="2021-03-25T18:51:54.124" v="2018" actId="26606"/>
          <ac:graphicFrameMkLst>
            <pc:docMk/>
            <pc:sldMk cId="2610848264" sldId="353"/>
            <ac:graphicFrameMk id="18" creationId="{5F5528F5-82B9-4952-BBCD-7BDB691FA577}"/>
          </ac:graphicFrameMkLst>
        </pc:graphicFrameChg>
      </pc:sldChg>
      <pc:sldChg chg="addSp delSp modSp add mod modTransition setBg modClrScheme modShow chgLayout">
        <pc:chgData name="Eldert Grootenboer" userId="3fe8758b2c2b58d2" providerId="LiveId" clId="{80D3185E-4D2B-4438-8DF8-5474F5446621}" dt="2021-03-29T10:40:09.547" v="2060"/>
        <pc:sldMkLst>
          <pc:docMk/>
          <pc:sldMk cId="1938547801" sldId="368"/>
        </pc:sldMkLst>
        <pc:spChg chg="mod ord">
          <ac:chgData name="Eldert Grootenboer" userId="3fe8758b2c2b58d2" providerId="LiveId" clId="{80D3185E-4D2B-4438-8DF8-5474F5446621}" dt="2021-03-29T10:40:09.547" v="2060"/>
          <ac:spMkLst>
            <pc:docMk/>
            <pc:sldMk cId="1938547801" sldId="368"/>
            <ac:spMk id="4" creationId="{670CB27B-671F-48A4-B590-CCD71315CA66}"/>
          </ac:spMkLst>
        </pc:spChg>
        <pc:spChg chg="add del mod">
          <ac:chgData name="Eldert Grootenboer" userId="3fe8758b2c2b58d2" providerId="LiveId" clId="{80D3185E-4D2B-4438-8DF8-5474F5446621}" dt="2021-03-23T16:41:09.212" v="976" actId="6264"/>
          <ac:spMkLst>
            <pc:docMk/>
            <pc:sldMk cId="1938547801" sldId="368"/>
            <ac:spMk id="5" creationId="{2BB4B457-1726-4364-89A2-E7538C10AC9B}"/>
          </ac:spMkLst>
        </pc:spChg>
        <pc:spChg chg="add del mod ord">
          <ac:chgData name="Eldert Grootenboer" userId="3fe8758b2c2b58d2" providerId="LiveId" clId="{80D3185E-4D2B-4438-8DF8-5474F5446621}" dt="2021-03-23T16:46:23.532" v="1012" actId="700"/>
          <ac:spMkLst>
            <pc:docMk/>
            <pc:sldMk cId="1938547801" sldId="368"/>
            <ac:spMk id="7" creationId="{C133DDF5-B3C3-49CF-A4E9-48FAD553F349}"/>
          </ac:spMkLst>
        </pc:spChg>
        <pc:spChg chg="mod">
          <ac:chgData name="Eldert Grootenboer" userId="3fe8758b2c2b58d2" providerId="LiveId" clId="{80D3185E-4D2B-4438-8DF8-5474F5446621}" dt="2021-03-23T16:41:19.310" v="978" actId="207"/>
          <ac:spMkLst>
            <pc:docMk/>
            <pc:sldMk cId="1938547801" sldId="368"/>
            <ac:spMk id="105" creationId="{592F3FBF-F4FC-4439-A60F-DAC24FCFBFBC}"/>
          </ac:spMkLst>
        </pc:spChg>
      </pc:sldChg>
      <pc:sldChg chg="addSp delSp modSp add del mod ord modClrScheme modShow chgLayout">
        <pc:chgData name="Eldert Grootenboer" userId="3fe8758b2c2b58d2" providerId="LiveId" clId="{80D3185E-4D2B-4438-8DF8-5474F5446621}" dt="2021-03-23T16:50:49.128" v="1113" actId="47"/>
        <pc:sldMkLst>
          <pc:docMk/>
          <pc:sldMk cId="3968040241" sldId="549"/>
        </pc:sldMkLst>
        <pc:spChg chg="mod ord">
          <ac:chgData name="Eldert Grootenboer" userId="3fe8758b2c2b58d2" providerId="LiveId" clId="{80D3185E-4D2B-4438-8DF8-5474F5446621}" dt="2021-03-23T16:07:57.583" v="663"/>
          <ac:spMkLst>
            <pc:docMk/>
            <pc:sldMk cId="3968040241" sldId="549"/>
            <ac:spMk id="2" creationId="{A643D75A-C315-458B-A2AE-95AD06585D43}"/>
          </ac:spMkLst>
        </pc:spChg>
        <pc:spChg chg="add del mod ord">
          <ac:chgData name="Eldert Grootenboer" userId="3fe8758b2c2b58d2" providerId="LiveId" clId="{80D3185E-4D2B-4438-8DF8-5474F5446621}" dt="2021-03-23T16:06:53.878" v="652" actId="700"/>
          <ac:spMkLst>
            <pc:docMk/>
            <pc:sldMk cId="3968040241" sldId="549"/>
            <ac:spMk id="4" creationId="{D832D204-237A-4683-9311-C0D0465F1EDC}"/>
          </ac:spMkLst>
        </pc:spChg>
        <pc:spChg chg="add mod ord">
          <ac:chgData name="Eldert Grootenboer" userId="3fe8758b2c2b58d2" providerId="LiveId" clId="{80D3185E-4D2B-4438-8DF8-5474F5446621}" dt="2021-03-23T16:07:57.583" v="663"/>
          <ac:spMkLst>
            <pc:docMk/>
            <pc:sldMk cId="3968040241" sldId="549"/>
            <ac:spMk id="5" creationId="{B2BF53A5-A74C-47C3-91C1-C47C22B241FB}"/>
          </ac:spMkLst>
        </pc:spChg>
      </pc:sldChg>
      <pc:sldChg chg="addSp delSp modSp add del mod ord modTransition modClrScheme modShow chgLayout modNotesTx">
        <pc:chgData name="Eldert Grootenboer" userId="3fe8758b2c2b58d2" providerId="LiveId" clId="{80D3185E-4D2B-4438-8DF8-5474F5446621}" dt="2021-04-06T14:48:50.205" v="2370" actId="20577"/>
        <pc:sldMkLst>
          <pc:docMk/>
          <pc:sldMk cId="1202100041" sldId="550"/>
        </pc:sldMkLst>
        <pc:spChg chg="mod ord">
          <ac:chgData name="Eldert Grootenboer" userId="3fe8758b2c2b58d2" providerId="LiveId" clId="{80D3185E-4D2B-4438-8DF8-5474F5446621}" dt="2021-03-29T10:40:09.547" v="2060"/>
          <ac:spMkLst>
            <pc:docMk/>
            <pc:sldMk cId="1202100041" sldId="550"/>
            <ac:spMk id="2" creationId="{A6930BE6-872B-4BC3-8808-277B7827D538}"/>
          </ac:spMkLst>
        </pc:spChg>
        <pc:spChg chg="add del mod ord">
          <ac:chgData name="Eldert Grootenboer" userId="3fe8758b2c2b58d2" providerId="LiveId" clId="{80D3185E-4D2B-4438-8DF8-5474F5446621}" dt="2021-03-23T16:06:53.878" v="652" actId="700"/>
          <ac:spMkLst>
            <pc:docMk/>
            <pc:sldMk cId="1202100041" sldId="550"/>
            <ac:spMk id="4" creationId="{5355655E-2C39-4148-B110-736C3AC45A20}"/>
          </ac:spMkLst>
        </pc:spChg>
        <pc:spChg chg="add del mod ord">
          <ac:chgData name="Eldert Grootenboer" userId="3fe8758b2c2b58d2" providerId="LiveId" clId="{80D3185E-4D2B-4438-8DF8-5474F5446621}" dt="2021-03-23T16:36:10.417" v="922" actId="700"/>
          <ac:spMkLst>
            <pc:docMk/>
            <pc:sldMk cId="1202100041" sldId="550"/>
            <ac:spMk id="5" creationId="{A3718A9F-E983-4603-9A01-9D7DBD008C39}"/>
          </ac:spMkLst>
        </pc:spChg>
        <pc:spChg chg="add del mod ord">
          <ac:chgData name="Eldert Grootenboer" userId="3fe8758b2c2b58d2" providerId="LiveId" clId="{80D3185E-4D2B-4438-8DF8-5474F5446621}" dt="2021-03-23T16:32:02.829" v="868" actId="700"/>
          <ac:spMkLst>
            <pc:docMk/>
            <pc:sldMk cId="1202100041" sldId="550"/>
            <ac:spMk id="6" creationId="{18C9B28D-38A0-4597-AD30-705AF1192F63}"/>
          </ac:spMkLst>
        </pc:spChg>
        <pc:spChg chg="mod">
          <ac:chgData name="Eldert Grootenboer" userId="3fe8758b2c2b58d2" providerId="LiveId" clId="{80D3185E-4D2B-4438-8DF8-5474F5446621}" dt="2021-03-23T16:36:10.358" v="920" actId="208"/>
          <ac:spMkLst>
            <pc:docMk/>
            <pc:sldMk cId="1202100041" sldId="550"/>
            <ac:spMk id="18" creationId="{A4AEAE7C-2D39-470A-BA64-579CFCBA388E}"/>
          </ac:spMkLst>
        </pc:spChg>
        <pc:spChg chg="mod">
          <ac:chgData name="Eldert Grootenboer" userId="3fe8758b2c2b58d2" providerId="LiveId" clId="{80D3185E-4D2B-4438-8DF8-5474F5446621}" dt="2021-03-23T16:31:18.730" v="863" actId="207"/>
          <ac:spMkLst>
            <pc:docMk/>
            <pc:sldMk cId="1202100041" sldId="550"/>
            <ac:spMk id="22" creationId="{474E0DD8-1856-4383-89A1-10171B1C5E7D}"/>
          </ac:spMkLst>
        </pc:spChg>
        <pc:spChg chg="mod">
          <ac:chgData name="Eldert Grootenboer" userId="3fe8758b2c2b58d2" providerId="LiveId" clId="{80D3185E-4D2B-4438-8DF8-5474F5446621}" dt="2021-03-23T16:31:18.730" v="863" actId="207"/>
          <ac:spMkLst>
            <pc:docMk/>
            <pc:sldMk cId="1202100041" sldId="550"/>
            <ac:spMk id="28" creationId="{4FF2DC55-5809-439B-B67A-1F0F1498CB09}"/>
          </ac:spMkLst>
        </pc:spChg>
        <pc:spChg chg="mod">
          <ac:chgData name="Eldert Grootenboer" userId="3fe8758b2c2b58d2" providerId="LiveId" clId="{80D3185E-4D2B-4438-8DF8-5474F5446621}" dt="2021-03-23T16:36:10.447" v="923" actId="208"/>
          <ac:spMkLst>
            <pc:docMk/>
            <pc:sldMk cId="1202100041" sldId="550"/>
            <ac:spMk id="31" creationId="{8E742781-A241-49C2-A0E6-2B4155CFF8AF}"/>
          </ac:spMkLst>
        </pc:spChg>
        <pc:spChg chg="mod">
          <ac:chgData name="Eldert Grootenboer" userId="3fe8758b2c2b58d2" providerId="LiveId" clId="{80D3185E-4D2B-4438-8DF8-5474F5446621}" dt="2021-03-23T16:36:10.478" v="924" actId="208"/>
          <ac:spMkLst>
            <pc:docMk/>
            <pc:sldMk cId="1202100041" sldId="550"/>
            <ac:spMk id="32" creationId="{3508B7D0-F5B7-49D2-8AAF-3689A1648E27}"/>
          </ac:spMkLst>
        </pc:spChg>
        <pc:spChg chg="mod">
          <ac:chgData name="Eldert Grootenboer" userId="3fe8758b2c2b58d2" providerId="LiveId" clId="{80D3185E-4D2B-4438-8DF8-5474F5446621}" dt="2021-03-23T16:36:10.447" v="923" actId="208"/>
          <ac:spMkLst>
            <pc:docMk/>
            <pc:sldMk cId="1202100041" sldId="550"/>
            <ac:spMk id="33" creationId="{6C7B7499-65B3-4B88-9667-4C81E70FAC07}"/>
          </ac:spMkLst>
        </pc:spChg>
        <pc:spChg chg="mod">
          <ac:chgData name="Eldert Grootenboer" userId="3fe8758b2c2b58d2" providerId="LiveId" clId="{80D3185E-4D2B-4438-8DF8-5474F5446621}" dt="2021-03-23T16:36:10.478" v="924" actId="208"/>
          <ac:spMkLst>
            <pc:docMk/>
            <pc:sldMk cId="1202100041" sldId="550"/>
            <ac:spMk id="34" creationId="{F17A8C4E-F0A5-45DF-BE4B-11A7D75A37C0}"/>
          </ac:spMkLst>
        </pc:spChg>
        <pc:spChg chg="mod">
          <ac:chgData name="Eldert Grootenboer" userId="3fe8758b2c2b58d2" providerId="LiveId" clId="{80D3185E-4D2B-4438-8DF8-5474F5446621}" dt="2021-03-23T16:36:10.447" v="923" actId="208"/>
          <ac:spMkLst>
            <pc:docMk/>
            <pc:sldMk cId="1202100041" sldId="550"/>
            <ac:spMk id="35" creationId="{2ED95E3F-7FD6-4D47-9766-B767D26E4F1C}"/>
          </ac:spMkLst>
        </pc:spChg>
        <pc:spChg chg="mod">
          <ac:chgData name="Eldert Grootenboer" userId="3fe8758b2c2b58d2" providerId="LiveId" clId="{80D3185E-4D2B-4438-8DF8-5474F5446621}" dt="2021-03-23T16:36:10.478" v="924" actId="208"/>
          <ac:spMkLst>
            <pc:docMk/>
            <pc:sldMk cId="1202100041" sldId="550"/>
            <ac:spMk id="36" creationId="{33D11962-7D2B-4346-B02A-7604D237CAAF}"/>
          </ac:spMkLst>
        </pc:spChg>
        <pc:spChg chg="mod">
          <ac:chgData name="Eldert Grootenboer" userId="3fe8758b2c2b58d2" providerId="LiveId" clId="{80D3185E-4D2B-4438-8DF8-5474F5446621}" dt="2021-03-23T16:31:18.730" v="863" actId="207"/>
          <ac:spMkLst>
            <pc:docMk/>
            <pc:sldMk cId="1202100041" sldId="550"/>
            <ac:spMk id="37" creationId="{7175FFF0-2895-4400-91DA-9D066258EECF}"/>
          </ac:spMkLst>
        </pc:spChg>
        <pc:spChg chg="mod">
          <ac:chgData name="Eldert Grootenboer" userId="3fe8758b2c2b58d2" providerId="LiveId" clId="{80D3185E-4D2B-4438-8DF8-5474F5446621}" dt="2021-03-23T16:36:10.385" v="921" actId="208"/>
          <ac:spMkLst>
            <pc:docMk/>
            <pc:sldMk cId="1202100041" sldId="550"/>
            <ac:spMk id="39" creationId="{58346EC9-E680-498F-A3C2-5CA58B18141E}"/>
          </ac:spMkLst>
        </pc:spChg>
        <pc:spChg chg="mod">
          <ac:chgData name="Eldert Grootenboer" userId="3fe8758b2c2b58d2" providerId="LiveId" clId="{80D3185E-4D2B-4438-8DF8-5474F5446621}" dt="2021-03-23T16:36:10.385" v="921" actId="208"/>
          <ac:spMkLst>
            <pc:docMk/>
            <pc:sldMk cId="1202100041" sldId="550"/>
            <ac:spMk id="40" creationId="{C071FF71-C333-40AD-B72F-39E697622E92}"/>
          </ac:spMkLst>
        </pc:spChg>
        <pc:spChg chg="mod">
          <ac:chgData name="Eldert Grootenboer" userId="3fe8758b2c2b58d2" providerId="LiveId" clId="{80D3185E-4D2B-4438-8DF8-5474F5446621}" dt="2021-03-23T16:36:10.385" v="921" actId="208"/>
          <ac:spMkLst>
            <pc:docMk/>
            <pc:sldMk cId="1202100041" sldId="550"/>
            <ac:spMk id="41" creationId="{A2987BB3-059A-415F-B89D-9582DABAF301}"/>
          </ac:spMkLst>
        </pc:spChg>
        <pc:spChg chg="mod">
          <ac:chgData name="Eldert Grootenboer" userId="3fe8758b2c2b58d2" providerId="LiveId" clId="{80D3185E-4D2B-4438-8DF8-5474F5446621}" dt="2021-03-23T16:36:10.385" v="921" actId="208"/>
          <ac:spMkLst>
            <pc:docMk/>
            <pc:sldMk cId="1202100041" sldId="550"/>
            <ac:spMk id="42" creationId="{2A11E781-A9D2-4FC3-B353-8462F4166208}"/>
          </ac:spMkLst>
        </pc:spChg>
        <pc:graphicFrameChg chg="modGraphic">
          <ac:chgData name="Eldert Grootenboer" userId="3fe8758b2c2b58d2" providerId="LiveId" clId="{80D3185E-4D2B-4438-8DF8-5474F5446621}" dt="2021-03-25T18:54:16.785" v="2036" actId="20577"/>
          <ac:graphicFrameMkLst>
            <pc:docMk/>
            <pc:sldMk cId="1202100041" sldId="550"/>
            <ac:graphicFrameMk id="17" creationId="{9BE73BF5-103B-45D2-91B2-C7BCE1063114}"/>
          </ac:graphicFrameMkLst>
        </pc:graphicFrameChg>
        <pc:graphicFrameChg chg="modGraphic">
          <ac:chgData name="Eldert Grootenboer" userId="3fe8758b2c2b58d2" providerId="LiveId" clId="{80D3185E-4D2B-4438-8DF8-5474F5446621}" dt="2021-03-25T18:54:21.031" v="2042" actId="20577"/>
          <ac:graphicFrameMkLst>
            <pc:docMk/>
            <pc:sldMk cId="1202100041" sldId="550"/>
            <ac:graphicFrameMk id="25" creationId="{DA0B79CF-5B3E-4B62-A3A7-A389A4CDE40B}"/>
          </ac:graphicFrameMkLst>
        </pc:graphicFrameChg>
      </pc:sldChg>
      <pc:sldChg chg="addSp delSp modSp add del mod modTransition setBg delAnim modShow chgLayout">
        <pc:chgData name="Eldert Grootenboer" userId="3fe8758b2c2b58d2" providerId="LiveId" clId="{80D3185E-4D2B-4438-8DF8-5474F5446621}" dt="2021-03-29T10:42:35.568" v="2091" actId="47"/>
        <pc:sldMkLst>
          <pc:docMk/>
          <pc:sldMk cId="4028739318" sldId="1584"/>
        </pc:sldMkLst>
        <pc:spChg chg="mod ord">
          <ac:chgData name="Eldert Grootenboer" userId="3fe8758b2c2b58d2" providerId="LiveId" clId="{80D3185E-4D2B-4438-8DF8-5474F5446621}" dt="2021-03-29T10:42:18.077" v="2087" actId="21"/>
          <ac:spMkLst>
            <pc:docMk/>
            <pc:sldMk cId="4028739318" sldId="1584"/>
            <ac:spMk id="2"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5" creationId="{00000000-0000-0000-0000-000000000000}"/>
          </ac:spMkLst>
        </pc:spChg>
        <pc:spChg chg="add del mod">
          <ac:chgData name="Eldert Grootenboer" userId="3fe8758b2c2b58d2" providerId="LiveId" clId="{80D3185E-4D2B-4438-8DF8-5474F5446621}" dt="2021-03-23T16:42:57.486" v="992" actId="6264"/>
          <ac:spMkLst>
            <pc:docMk/>
            <pc:sldMk cId="4028739318" sldId="1584"/>
            <ac:spMk id="13" creationId="{4916B58C-A810-4384-BE12-6D671D51254A}"/>
          </ac:spMkLst>
        </pc:spChg>
        <pc:spChg chg="mod">
          <ac:chgData name="Eldert Grootenboer" userId="3fe8758b2c2b58d2" providerId="LiveId" clId="{80D3185E-4D2B-4438-8DF8-5474F5446621}" dt="2021-03-23T16:43:07.682" v="994" actId="207"/>
          <ac:spMkLst>
            <pc:docMk/>
            <pc:sldMk cId="4028739318" sldId="1584"/>
            <ac:spMk id="27"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28"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29"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5"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6"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7"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8" creationId="{00000000-0000-0000-0000-000000000000}"/>
          </ac:spMkLst>
        </pc:spChg>
        <pc:grpChg chg="del">
          <ac:chgData name="Eldert Grootenboer" userId="3fe8758b2c2b58d2" providerId="LiveId" clId="{80D3185E-4D2B-4438-8DF8-5474F5446621}" dt="2021-03-29T10:42:26.695" v="2089" actId="21"/>
          <ac:grpSpMkLst>
            <pc:docMk/>
            <pc:sldMk cId="4028739318" sldId="1584"/>
            <ac:grpSpMk id="3" creationId="{84AEB94C-4BF7-4043-AFAD-D84759DE6553}"/>
          </ac:grpSpMkLst>
        </pc:grpChg>
        <pc:grpChg chg="del">
          <ac:chgData name="Eldert Grootenboer" userId="3fe8758b2c2b58d2" providerId="LiveId" clId="{80D3185E-4D2B-4438-8DF8-5474F5446621}" dt="2021-03-29T10:42:26.695" v="2089" actId="21"/>
          <ac:grpSpMkLst>
            <pc:docMk/>
            <pc:sldMk cId="4028739318" sldId="1584"/>
            <ac:grpSpMk id="8" creationId="{487227BE-3AA1-4C60-910D-6011E99721AD}"/>
          </ac:grpSpMkLst>
        </pc:grpChg>
        <pc:grpChg chg="del">
          <ac:chgData name="Eldert Grootenboer" userId="3fe8758b2c2b58d2" providerId="LiveId" clId="{80D3185E-4D2B-4438-8DF8-5474F5446621}" dt="2021-03-29T10:42:26.695" v="2089" actId="21"/>
          <ac:grpSpMkLst>
            <pc:docMk/>
            <pc:sldMk cId="4028739318" sldId="1584"/>
            <ac:grpSpMk id="9" creationId="{4FCD68B5-1FE2-4DE6-91B0-19AA156BD999}"/>
          </ac:grpSpMkLst>
        </pc:grpChg>
        <pc:picChg chg="mod">
          <ac:chgData name="Eldert Grootenboer" userId="3fe8758b2c2b58d2" providerId="LiveId" clId="{80D3185E-4D2B-4438-8DF8-5474F5446621}" dt="2021-03-23T16:43:30.158" v="995" actId="207"/>
          <ac:picMkLst>
            <pc:docMk/>
            <pc:sldMk cId="4028739318" sldId="1584"/>
            <ac:picMk id="10" creationId="{F46B04FD-CD20-4A04-AC25-AD0395A4763D}"/>
          </ac:picMkLst>
        </pc:picChg>
        <pc:picChg chg="mod">
          <ac:chgData name="Eldert Grootenboer" userId="3fe8758b2c2b58d2" providerId="LiveId" clId="{80D3185E-4D2B-4438-8DF8-5474F5446621}" dt="2021-03-23T16:44:14.260" v="1005" actId="1367"/>
          <ac:picMkLst>
            <pc:docMk/>
            <pc:sldMk cId="4028739318" sldId="1584"/>
            <ac:picMk id="12" creationId="{00000000-0000-0000-0000-000000000000}"/>
          </ac:picMkLst>
        </pc:picChg>
        <pc:picChg chg="mod">
          <ac:chgData name="Eldert Grootenboer" userId="3fe8758b2c2b58d2" providerId="LiveId" clId="{80D3185E-4D2B-4438-8DF8-5474F5446621}" dt="2021-03-23T16:44:07.825" v="1004" actId="1367"/>
          <ac:picMkLst>
            <pc:docMk/>
            <pc:sldMk cId="4028739318" sldId="1584"/>
            <ac:picMk id="14" creationId="{00000000-0000-0000-0000-000000000000}"/>
          </ac:picMkLst>
        </pc:picChg>
        <pc:picChg chg="mod">
          <ac:chgData name="Eldert Grootenboer" userId="3fe8758b2c2b58d2" providerId="LiveId" clId="{80D3185E-4D2B-4438-8DF8-5474F5446621}" dt="2021-03-23T16:43:52.374" v="1000" actId="1367"/>
          <ac:picMkLst>
            <pc:docMk/>
            <pc:sldMk cId="4028739318" sldId="1584"/>
            <ac:picMk id="16" creationId="{00000000-0000-0000-0000-000000000000}"/>
          </ac:picMkLst>
        </pc:picChg>
        <pc:picChg chg="mod">
          <ac:chgData name="Eldert Grootenboer" userId="3fe8758b2c2b58d2" providerId="LiveId" clId="{80D3185E-4D2B-4438-8DF8-5474F5446621}" dt="2021-03-23T16:43:55.712" v="1001" actId="207"/>
          <ac:picMkLst>
            <pc:docMk/>
            <pc:sldMk cId="4028739318" sldId="1584"/>
            <ac:picMk id="18" creationId="{00000000-0000-0000-0000-000000000000}"/>
          </ac:picMkLst>
        </pc:picChg>
        <pc:picChg chg="mod">
          <ac:chgData name="Eldert Grootenboer" userId="3fe8758b2c2b58d2" providerId="LiveId" clId="{80D3185E-4D2B-4438-8DF8-5474F5446621}" dt="2021-03-23T16:44:19.522" v="1006" actId="1367"/>
          <ac:picMkLst>
            <pc:docMk/>
            <pc:sldMk cId="4028739318" sldId="1584"/>
            <ac:picMk id="20"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2"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4"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5"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6" creationId="{00000000-0000-0000-0000-000000000000}"/>
          </ac:picMkLst>
        </pc:picChg>
      </pc:sldChg>
      <pc:sldChg chg="addSp delSp modSp del mod ord modTransition setBg modClrScheme modShow chgLayout modNotesTx">
        <pc:chgData name="Eldert Grootenboer" userId="3fe8758b2c2b58d2" providerId="LiveId" clId="{80D3185E-4D2B-4438-8DF8-5474F5446621}" dt="2021-03-24T10:42:13.199" v="1442" actId="47"/>
        <pc:sldMkLst>
          <pc:docMk/>
          <pc:sldMk cId="3634310086" sldId="1634"/>
        </pc:sldMkLst>
        <pc:spChg chg="mod ord">
          <ac:chgData name="Eldert Grootenboer" userId="3fe8758b2c2b58d2" providerId="LiveId" clId="{80D3185E-4D2B-4438-8DF8-5474F5446621}" dt="2021-03-24T10:41:56.242" v="1438" actId="26606"/>
          <ac:spMkLst>
            <pc:docMk/>
            <pc:sldMk cId="3634310086" sldId="1634"/>
            <ac:spMk id="2" creationId="{00000000-0000-0000-0000-000000000000}"/>
          </ac:spMkLst>
        </pc:spChg>
        <pc:spChg chg="add del mod ord">
          <ac:chgData name="Eldert Grootenboer" userId="3fe8758b2c2b58d2" providerId="LiveId" clId="{80D3185E-4D2B-4438-8DF8-5474F5446621}" dt="2021-03-24T10:41:56.242" v="1438" actId="26606"/>
          <ac:spMkLst>
            <pc:docMk/>
            <pc:sldMk cId="3634310086" sldId="1634"/>
            <ac:spMk id="3" creationId="{00000000-0000-0000-0000-000000000000}"/>
          </ac:spMkLst>
        </pc:spChg>
        <pc:spChg chg="add del mod">
          <ac:chgData name="Eldert Grootenboer" userId="3fe8758b2c2b58d2" providerId="LiveId" clId="{80D3185E-4D2B-4438-8DF8-5474F5446621}" dt="2021-03-23T15:28:15" v="447" actId="6264"/>
          <ac:spMkLst>
            <pc:docMk/>
            <pc:sldMk cId="3634310086" sldId="1634"/>
            <ac:spMk id="4" creationId="{D316039E-AE58-493E-B9A1-0755091DBC6E}"/>
          </ac:spMkLst>
        </pc:spChg>
        <pc:spChg chg="add del mod">
          <ac:chgData name="Eldert Grootenboer" userId="3fe8758b2c2b58d2" providerId="LiveId" clId="{80D3185E-4D2B-4438-8DF8-5474F5446621}" dt="2021-03-23T15:28:15" v="447" actId="6264"/>
          <ac:spMkLst>
            <pc:docMk/>
            <pc:sldMk cId="3634310086" sldId="1634"/>
            <ac:spMk id="5" creationId="{2FCE111B-4483-4F94-91F3-A7F86C4D413E}"/>
          </ac:spMkLst>
        </pc:spChg>
        <pc:spChg chg="add">
          <ac:chgData name="Eldert Grootenboer" userId="3fe8758b2c2b58d2" providerId="LiveId" clId="{80D3185E-4D2B-4438-8DF8-5474F5446621}" dt="2021-03-24T10:41:56.242" v="1438" actId="26606"/>
          <ac:spMkLst>
            <pc:docMk/>
            <pc:sldMk cId="3634310086" sldId="1634"/>
            <ac:spMk id="7" creationId="{37E32B78-23DD-4E77-8B9C-7779E3BF20C2}"/>
          </ac:spMkLst>
        </pc:spChg>
        <pc:spChg chg="add del">
          <ac:chgData name="Eldert Grootenboer" userId="3fe8758b2c2b58d2" providerId="LiveId" clId="{80D3185E-4D2B-4438-8DF8-5474F5446621}" dt="2021-03-24T10:41:46.382" v="1436" actId="26606"/>
          <ac:spMkLst>
            <pc:docMk/>
            <pc:sldMk cId="3634310086" sldId="1634"/>
            <ac:spMk id="9" creationId="{37E32B78-23DD-4E77-8B9C-7779E3BF20C2}"/>
          </ac:spMkLst>
        </pc:spChg>
        <pc:graphicFrameChg chg="add del">
          <ac:chgData name="Eldert Grootenboer" userId="3fe8758b2c2b58d2" providerId="LiveId" clId="{80D3185E-4D2B-4438-8DF8-5474F5446621}" dt="2021-03-24T10:41:46.382" v="1436" actId="26606"/>
          <ac:graphicFrameMkLst>
            <pc:docMk/>
            <pc:sldMk cId="3634310086" sldId="1634"/>
            <ac:graphicFrameMk id="6" creationId="{C29616E2-7938-4658-ADCB-0356B9CCAC5C}"/>
          </ac:graphicFrameMkLst>
        </pc:graphicFrameChg>
        <pc:graphicFrameChg chg="add">
          <ac:chgData name="Eldert Grootenboer" userId="3fe8758b2c2b58d2" providerId="LiveId" clId="{80D3185E-4D2B-4438-8DF8-5474F5446621}" dt="2021-03-24T10:41:56.242" v="1438" actId="26606"/>
          <ac:graphicFrameMkLst>
            <pc:docMk/>
            <pc:sldMk cId="3634310086" sldId="1634"/>
            <ac:graphicFrameMk id="8" creationId="{1DB90802-F749-419D-AA97-F5D04A9BE49D}"/>
          </ac:graphicFrameMkLst>
        </pc:graphicFrameChg>
      </pc:sldChg>
      <pc:sldChg chg="modSp del mod modClrScheme modShow chgLayout">
        <pc:chgData name="Eldert Grootenboer" userId="3fe8758b2c2b58d2" providerId="LiveId" clId="{80D3185E-4D2B-4438-8DF8-5474F5446621}" dt="2021-03-23T16:28:04.136" v="807" actId="47"/>
        <pc:sldMkLst>
          <pc:docMk/>
          <pc:sldMk cId="2081988269" sldId="1708"/>
        </pc:sldMkLst>
        <pc:spChg chg="mod ord">
          <ac:chgData name="Eldert Grootenboer" userId="3fe8758b2c2b58d2" providerId="LiveId" clId="{80D3185E-4D2B-4438-8DF8-5474F5446621}" dt="2021-03-23T16:07:57.583" v="663"/>
          <ac:spMkLst>
            <pc:docMk/>
            <pc:sldMk cId="2081988269" sldId="1708"/>
            <ac:spMk id="3" creationId="{B574CAA1-FFA2-4A42-BEB5-61B1D76726BE}"/>
          </ac:spMkLst>
        </pc:spChg>
        <pc:spChg chg="mod ord">
          <ac:chgData name="Eldert Grootenboer" userId="3fe8758b2c2b58d2" providerId="LiveId" clId="{80D3185E-4D2B-4438-8DF8-5474F5446621}" dt="2021-03-23T16:10:46.645" v="703" actId="27636"/>
          <ac:spMkLst>
            <pc:docMk/>
            <pc:sldMk cId="2081988269" sldId="1708"/>
            <ac:spMk id="44" creationId="{0E8213A7-609E-4BCC-A0D9-1430910CE3D7}"/>
          </ac:spMkLst>
        </pc:spChg>
      </pc:sldChg>
      <pc:sldChg chg="addSp delSp modSp del mod modClrScheme modShow chgLayout">
        <pc:chgData name="Eldert Grootenboer" userId="3fe8758b2c2b58d2" providerId="LiveId" clId="{80D3185E-4D2B-4438-8DF8-5474F5446621}" dt="2021-03-23T16:28:02.205" v="805" actId="47"/>
        <pc:sldMkLst>
          <pc:docMk/>
          <pc:sldMk cId="1529588626" sldId="1709"/>
        </pc:sldMkLst>
        <pc:spChg chg="add del mod ord">
          <ac:chgData name="Eldert Grootenboer" userId="3fe8758b2c2b58d2" providerId="LiveId" clId="{80D3185E-4D2B-4438-8DF8-5474F5446621}" dt="2021-03-23T16:06:53.878" v="652" actId="700"/>
          <ac:spMkLst>
            <pc:docMk/>
            <pc:sldMk cId="1529588626" sldId="1709"/>
            <ac:spMk id="3" creationId="{164AEF33-7705-47E5-A626-66C045A37EA8}"/>
          </ac:spMkLst>
        </pc:spChg>
        <pc:spChg chg="add mod ord">
          <ac:chgData name="Eldert Grootenboer" userId="3fe8758b2c2b58d2" providerId="LiveId" clId="{80D3185E-4D2B-4438-8DF8-5474F5446621}" dt="2021-03-23T16:07:57.583" v="663"/>
          <ac:spMkLst>
            <pc:docMk/>
            <pc:sldMk cId="1529588626" sldId="1709"/>
            <ac:spMk id="5" creationId="{E16F68F5-9C73-4DE0-835B-12C3F7E6B748}"/>
          </ac:spMkLst>
        </pc:spChg>
        <pc:spChg chg="mod ord">
          <ac:chgData name="Eldert Grootenboer" userId="3fe8758b2c2b58d2" providerId="LiveId" clId="{80D3185E-4D2B-4438-8DF8-5474F5446621}" dt="2021-03-23T16:10:46.641" v="701" actId="27636"/>
          <ac:spMkLst>
            <pc:docMk/>
            <pc:sldMk cId="1529588626" sldId="1709"/>
            <ac:spMk id="44" creationId="{0E8213A7-609E-4BCC-A0D9-1430910CE3D7}"/>
          </ac:spMkLst>
        </pc:spChg>
      </pc:sldChg>
      <pc:sldChg chg="modSp del mod modClrScheme modShow chgLayout">
        <pc:chgData name="Eldert Grootenboer" userId="3fe8758b2c2b58d2" providerId="LiveId" clId="{80D3185E-4D2B-4438-8DF8-5474F5446621}" dt="2021-03-23T16:28:03.271" v="806" actId="47"/>
        <pc:sldMkLst>
          <pc:docMk/>
          <pc:sldMk cId="3157042075" sldId="1710"/>
        </pc:sldMkLst>
        <pc:spChg chg="mod ord">
          <ac:chgData name="Eldert Grootenboer" userId="3fe8758b2c2b58d2" providerId="LiveId" clId="{80D3185E-4D2B-4438-8DF8-5474F5446621}" dt="2021-03-23T16:07:57.583" v="663"/>
          <ac:spMkLst>
            <pc:docMk/>
            <pc:sldMk cId="3157042075" sldId="1710"/>
            <ac:spMk id="4" creationId="{01575AA7-E4F5-48BA-B815-B7B8471EBD43}"/>
          </ac:spMkLst>
        </pc:spChg>
        <pc:spChg chg="mod ord">
          <ac:chgData name="Eldert Grootenboer" userId="3fe8758b2c2b58d2" providerId="LiveId" clId="{80D3185E-4D2B-4438-8DF8-5474F5446621}" dt="2021-03-23T16:10:46.643" v="702" actId="27636"/>
          <ac:spMkLst>
            <pc:docMk/>
            <pc:sldMk cId="3157042075" sldId="1710"/>
            <ac:spMk id="37" creationId="{574312C3-EA84-4CC4-BA7D-749FD351AF35}"/>
          </ac:spMkLst>
        </pc:spChg>
      </pc:sldChg>
      <pc:sldChg chg="modSp del mod modClrScheme modShow chgLayout">
        <pc:chgData name="Eldert Grootenboer" userId="3fe8758b2c2b58d2" providerId="LiveId" clId="{80D3185E-4D2B-4438-8DF8-5474F5446621}" dt="2021-03-23T16:28:05.663" v="808" actId="47"/>
        <pc:sldMkLst>
          <pc:docMk/>
          <pc:sldMk cId="862158353" sldId="1711"/>
        </pc:sldMkLst>
        <pc:spChg chg="mod ord">
          <ac:chgData name="Eldert Grootenboer" userId="3fe8758b2c2b58d2" providerId="LiveId" clId="{80D3185E-4D2B-4438-8DF8-5474F5446621}" dt="2021-03-23T16:07:57.583" v="663"/>
          <ac:spMkLst>
            <pc:docMk/>
            <pc:sldMk cId="862158353" sldId="1711"/>
            <ac:spMk id="3" creationId="{E538B19A-62E5-4F4D-A05B-C1482CAF1746}"/>
          </ac:spMkLst>
        </pc:spChg>
        <pc:spChg chg="mod ord">
          <ac:chgData name="Eldert Grootenboer" userId="3fe8758b2c2b58d2" providerId="LiveId" clId="{80D3185E-4D2B-4438-8DF8-5474F5446621}" dt="2021-03-23T16:10:46.649" v="704" actId="27636"/>
          <ac:spMkLst>
            <pc:docMk/>
            <pc:sldMk cId="862158353" sldId="1711"/>
            <ac:spMk id="43" creationId="{10DE7935-25A8-4290-A5B3-0BD64254F524}"/>
          </ac:spMkLst>
        </pc:spChg>
      </pc:sldChg>
      <pc:sldChg chg="modSp del mod modClrScheme modShow chgLayout">
        <pc:chgData name="Eldert Grootenboer" userId="3fe8758b2c2b58d2" providerId="LiveId" clId="{80D3185E-4D2B-4438-8DF8-5474F5446621}" dt="2021-03-23T16:28:06.835" v="809" actId="47"/>
        <pc:sldMkLst>
          <pc:docMk/>
          <pc:sldMk cId="1779528993" sldId="1712"/>
        </pc:sldMkLst>
        <pc:spChg chg="mod ord">
          <ac:chgData name="Eldert Grootenboer" userId="3fe8758b2c2b58d2" providerId="LiveId" clId="{80D3185E-4D2B-4438-8DF8-5474F5446621}" dt="2021-03-23T16:07:57.583" v="663"/>
          <ac:spMkLst>
            <pc:docMk/>
            <pc:sldMk cId="1779528993" sldId="1712"/>
            <ac:spMk id="5" creationId="{634A8EAA-99DF-49EE-AC31-E2262E397488}"/>
          </ac:spMkLst>
        </pc:spChg>
        <pc:spChg chg="mod ord">
          <ac:chgData name="Eldert Grootenboer" userId="3fe8758b2c2b58d2" providerId="LiveId" clId="{80D3185E-4D2B-4438-8DF8-5474F5446621}" dt="2021-03-23T16:10:46.651" v="705" actId="27636"/>
          <ac:spMkLst>
            <pc:docMk/>
            <pc:sldMk cId="1779528993" sldId="1712"/>
            <ac:spMk id="59" creationId="{71F4463B-41C7-46A5-A111-F4B1D6348B4E}"/>
          </ac:spMkLst>
        </pc:spChg>
      </pc:sldChg>
      <pc:sldChg chg="modSp del mod modClrScheme modShow chgLayout">
        <pc:chgData name="Eldert Grootenboer" userId="3fe8758b2c2b58d2" providerId="LiveId" clId="{80D3185E-4D2B-4438-8DF8-5474F5446621}" dt="2021-03-23T16:28:10.253" v="811" actId="47"/>
        <pc:sldMkLst>
          <pc:docMk/>
          <pc:sldMk cId="3181830611" sldId="1713"/>
        </pc:sldMkLst>
        <pc:spChg chg="mod ord">
          <ac:chgData name="Eldert Grootenboer" userId="3fe8758b2c2b58d2" providerId="LiveId" clId="{80D3185E-4D2B-4438-8DF8-5474F5446621}" dt="2021-03-23T16:07:57.583" v="663"/>
          <ac:spMkLst>
            <pc:docMk/>
            <pc:sldMk cId="3181830611" sldId="1713"/>
            <ac:spMk id="3" creationId="{6253AE73-160C-4459-B599-846E3AE2C55F}"/>
          </ac:spMkLst>
        </pc:spChg>
        <pc:spChg chg="mod ord">
          <ac:chgData name="Eldert Grootenboer" userId="3fe8758b2c2b58d2" providerId="LiveId" clId="{80D3185E-4D2B-4438-8DF8-5474F5446621}" dt="2021-03-23T16:10:46.654" v="707" actId="27636"/>
          <ac:spMkLst>
            <pc:docMk/>
            <pc:sldMk cId="3181830611" sldId="1713"/>
            <ac:spMk id="73" creationId="{9299B8BE-B00A-4787-A37F-DCCDF7DDF4D1}"/>
          </ac:spMkLst>
        </pc:spChg>
      </pc:sldChg>
      <pc:sldChg chg="modSp del mod modClrScheme modShow chgLayout">
        <pc:chgData name="Eldert Grootenboer" userId="3fe8758b2c2b58d2" providerId="LiveId" clId="{80D3185E-4D2B-4438-8DF8-5474F5446621}" dt="2021-03-23T16:28:09.292" v="810" actId="47"/>
        <pc:sldMkLst>
          <pc:docMk/>
          <pc:sldMk cId="1878461524" sldId="1714"/>
        </pc:sldMkLst>
        <pc:spChg chg="mod ord">
          <ac:chgData name="Eldert Grootenboer" userId="3fe8758b2c2b58d2" providerId="LiveId" clId="{80D3185E-4D2B-4438-8DF8-5474F5446621}" dt="2021-03-23T16:07:57.583" v="663"/>
          <ac:spMkLst>
            <pc:docMk/>
            <pc:sldMk cId="1878461524" sldId="1714"/>
            <ac:spMk id="3" creationId="{00000000-0000-0000-0000-000000000000}"/>
          </ac:spMkLst>
        </pc:spChg>
        <pc:spChg chg="mod ord">
          <ac:chgData name="Eldert Grootenboer" userId="3fe8758b2c2b58d2" providerId="LiveId" clId="{80D3185E-4D2B-4438-8DF8-5474F5446621}" dt="2021-03-23T16:10:46.653" v="706" actId="27636"/>
          <ac:spMkLst>
            <pc:docMk/>
            <pc:sldMk cId="1878461524" sldId="1714"/>
            <ac:spMk id="6" creationId="{00000000-0000-0000-0000-000000000000}"/>
          </ac:spMkLst>
        </pc:spChg>
      </pc:sldChg>
      <pc:sldChg chg="modSp del mod modClrScheme modShow chgLayout">
        <pc:chgData name="Eldert Grootenboer" userId="3fe8758b2c2b58d2" providerId="LiveId" clId="{80D3185E-4D2B-4438-8DF8-5474F5446621}" dt="2021-03-23T16:28:11.538" v="812" actId="47"/>
        <pc:sldMkLst>
          <pc:docMk/>
          <pc:sldMk cId="973769233" sldId="1715"/>
        </pc:sldMkLst>
        <pc:spChg chg="mod ord">
          <ac:chgData name="Eldert Grootenboer" userId="3fe8758b2c2b58d2" providerId="LiveId" clId="{80D3185E-4D2B-4438-8DF8-5474F5446621}" dt="2021-03-23T16:07:57.583" v="663"/>
          <ac:spMkLst>
            <pc:docMk/>
            <pc:sldMk cId="973769233" sldId="1715"/>
            <ac:spMk id="3" creationId="{00000000-0000-0000-0000-000000000000}"/>
          </ac:spMkLst>
        </pc:spChg>
        <pc:spChg chg="mod ord">
          <ac:chgData name="Eldert Grootenboer" userId="3fe8758b2c2b58d2" providerId="LiveId" clId="{80D3185E-4D2B-4438-8DF8-5474F5446621}" dt="2021-03-23T16:09:47.453" v="692" actId="255"/>
          <ac:spMkLst>
            <pc:docMk/>
            <pc:sldMk cId="973769233" sldId="1715"/>
            <ac:spMk id="6" creationId="{00000000-0000-0000-0000-000000000000}"/>
          </ac:spMkLst>
        </pc:spChg>
      </pc:sldChg>
      <pc:sldChg chg="addSp delSp modSp mod modTransition modClrScheme modShow chgLayout">
        <pc:chgData name="Eldert Grootenboer" userId="3fe8758b2c2b58d2" providerId="LiveId" clId="{80D3185E-4D2B-4438-8DF8-5474F5446621}" dt="2021-03-24T10:33:03.781" v="1211"/>
        <pc:sldMkLst>
          <pc:docMk/>
          <pc:sldMk cId="2959362199" sldId="1882"/>
        </pc:sldMkLst>
        <pc:spChg chg="add del mod ord">
          <ac:chgData name="Eldert Grootenboer" userId="3fe8758b2c2b58d2" providerId="LiveId" clId="{80D3185E-4D2B-4438-8DF8-5474F5446621}" dt="2021-03-23T16:06:53.878" v="652" actId="700"/>
          <ac:spMkLst>
            <pc:docMk/>
            <pc:sldMk cId="2959362199" sldId="1882"/>
            <ac:spMk id="2" creationId="{A588118E-1479-4108-BF6F-4A77CC1C09C4}"/>
          </ac:spMkLst>
        </pc:spChg>
        <pc:spChg chg="add del mod ord">
          <ac:chgData name="Eldert Grootenboer" userId="3fe8758b2c2b58d2" providerId="LiveId" clId="{80D3185E-4D2B-4438-8DF8-5474F5446621}" dt="2021-03-23T16:06:53.878" v="652" actId="700"/>
          <ac:spMkLst>
            <pc:docMk/>
            <pc:sldMk cId="2959362199" sldId="1882"/>
            <ac:spMk id="3" creationId="{C87550A7-1A81-4E61-9587-A7555F3B2AC6}"/>
          </ac:spMkLst>
        </pc:spChg>
        <pc:spChg chg="add del mod ord">
          <ac:chgData name="Eldert Grootenboer" userId="3fe8758b2c2b58d2" providerId="LiveId" clId="{80D3185E-4D2B-4438-8DF8-5474F5446621}" dt="2021-03-23T16:15:24.745" v="731" actId="700"/>
          <ac:spMkLst>
            <pc:docMk/>
            <pc:sldMk cId="2959362199" sldId="1882"/>
            <ac:spMk id="4" creationId="{77D81432-BBE0-4DE7-A5CC-B0D5A98C8416}"/>
          </ac:spMkLst>
        </pc:spChg>
        <pc:spChg chg="add del mod ord">
          <ac:chgData name="Eldert Grootenboer" userId="3fe8758b2c2b58d2" providerId="LiveId" clId="{80D3185E-4D2B-4438-8DF8-5474F5446621}" dt="2021-03-23T16:15:24.745" v="731" actId="700"/>
          <ac:spMkLst>
            <pc:docMk/>
            <pc:sldMk cId="2959362199" sldId="1882"/>
            <ac:spMk id="5" creationId="{7DBAF7A6-2F1A-451E-8CFF-D60F798A7B02}"/>
          </ac:spMkLst>
        </pc:spChg>
        <pc:spChg chg="mod">
          <ac:chgData name="Eldert Grootenboer" userId="3fe8758b2c2b58d2" providerId="LiveId" clId="{80D3185E-4D2B-4438-8DF8-5474F5446621}" dt="2021-03-23T16:15:45.402" v="732" actId="207"/>
          <ac:spMkLst>
            <pc:docMk/>
            <pc:sldMk cId="2959362199" sldId="1882"/>
            <ac:spMk id="96" creationId="{AD71FBD2-0A52-4CF5-9ADE-5E95C3126BD1}"/>
          </ac:spMkLst>
        </pc:spChg>
        <pc:spChg chg="mod">
          <ac:chgData name="Eldert Grootenboer" userId="3fe8758b2c2b58d2" providerId="LiveId" clId="{80D3185E-4D2B-4438-8DF8-5474F5446621}" dt="2021-03-23T16:15:45.402" v="732" actId="207"/>
          <ac:spMkLst>
            <pc:docMk/>
            <pc:sldMk cId="2959362199" sldId="1882"/>
            <ac:spMk id="273"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6"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7"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8"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9"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0"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2"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4"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7"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9"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2"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4"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7"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9"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31" creationId="{00000000-0000-0000-0000-000000000000}"/>
          </ac:spMkLst>
        </pc:spChg>
      </pc:sldChg>
      <pc:sldChg chg="addSp delSp modSp mod modTransition modClrScheme modShow chgLayout">
        <pc:chgData name="Eldert Grootenboer" userId="3fe8758b2c2b58d2" providerId="LiveId" clId="{80D3185E-4D2B-4438-8DF8-5474F5446621}" dt="2021-03-24T10:33:03.781" v="1211"/>
        <pc:sldMkLst>
          <pc:docMk/>
          <pc:sldMk cId="3376110058" sldId="1883"/>
        </pc:sldMkLst>
        <pc:spChg chg="add del mod ord">
          <ac:chgData name="Eldert Grootenboer" userId="3fe8758b2c2b58d2" providerId="LiveId" clId="{80D3185E-4D2B-4438-8DF8-5474F5446621}" dt="2021-03-23T16:06:53.878" v="652" actId="700"/>
          <ac:spMkLst>
            <pc:docMk/>
            <pc:sldMk cId="3376110058" sldId="1883"/>
            <ac:spMk id="2" creationId="{9CD44D9A-DE19-42BD-A3C9-367D18D4B991}"/>
          </ac:spMkLst>
        </pc:spChg>
        <pc:spChg chg="add del mod ord">
          <ac:chgData name="Eldert Grootenboer" userId="3fe8758b2c2b58d2" providerId="LiveId" clId="{80D3185E-4D2B-4438-8DF8-5474F5446621}" dt="2021-03-23T16:06:53.878" v="652" actId="700"/>
          <ac:spMkLst>
            <pc:docMk/>
            <pc:sldMk cId="3376110058" sldId="1883"/>
            <ac:spMk id="3" creationId="{1A77695F-5D26-4EA8-A61B-1F409B098DFE}"/>
          </ac:spMkLst>
        </pc:spChg>
        <pc:spChg chg="add del mod ord">
          <ac:chgData name="Eldert Grootenboer" userId="3fe8758b2c2b58d2" providerId="LiveId" clId="{80D3185E-4D2B-4438-8DF8-5474F5446621}" dt="2021-03-23T16:15:54.013" v="735" actId="700"/>
          <ac:spMkLst>
            <pc:docMk/>
            <pc:sldMk cId="3376110058" sldId="1883"/>
            <ac:spMk id="4" creationId="{01FE69B3-746C-4EDB-AE0C-104364F228F2}"/>
          </ac:spMkLst>
        </pc:spChg>
        <pc:spChg chg="add del mod ord">
          <ac:chgData name="Eldert Grootenboer" userId="3fe8758b2c2b58d2" providerId="LiveId" clId="{80D3185E-4D2B-4438-8DF8-5474F5446621}" dt="2021-03-23T16:15:54.013" v="735" actId="700"/>
          <ac:spMkLst>
            <pc:docMk/>
            <pc:sldMk cId="3376110058" sldId="1883"/>
            <ac:spMk id="5" creationId="{EC6F84BF-DF27-4892-8F80-10D5C6CDB43D}"/>
          </ac:spMkLst>
        </pc:spChg>
        <pc:spChg chg="add del mod ord">
          <ac:chgData name="Eldert Grootenboer" userId="3fe8758b2c2b58d2" providerId="LiveId" clId="{80D3185E-4D2B-4438-8DF8-5474F5446621}" dt="2021-03-23T16:15:50.685" v="734" actId="6264"/>
          <ac:spMkLst>
            <pc:docMk/>
            <pc:sldMk cId="3376110058" sldId="1883"/>
            <ac:spMk id="6" creationId="{54CC0A26-F0B0-48C4-8BCE-012E0EFC49F9}"/>
          </ac:spMkLst>
        </pc:spChg>
        <pc:spChg chg="add del mod ord">
          <ac:chgData name="Eldert Grootenboer" userId="3fe8758b2c2b58d2" providerId="LiveId" clId="{80D3185E-4D2B-4438-8DF8-5474F5446621}" dt="2021-03-23T16:15:50.685" v="734" actId="6264"/>
          <ac:spMkLst>
            <pc:docMk/>
            <pc:sldMk cId="3376110058" sldId="1883"/>
            <ac:spMk id="7" creationId="{C3F5B44F-048C-41D9-AE2F-39093861E050}"/>
          </ac:spMkLst>
        </pc:spChg>
        <pc:spChg chg="mod">
          <ac:chgData name="Eldert Grootenboer" userId="3fe8758b2c2b58d2" providerId="LiveId" clId="{80D3185E-4D2B-4438-8DF8-5474F5446621}" dt="2021-03-23T16:16:03.945" v="737" actId="207"/>
          <ac:spMkLst>
            <pc:docMk/>
            <pc:sldMk cId="3376110058" sldId="1883"/>
            <ac:spMk id="96" creationId="{AD71FBD2-0A52-4CF5-9ADE-5E95C3126BD1}"/>
          </ac:spMkLst>
        </pc:spChg>
        <pc:spChg chg="mod">
          <ac:chgData name="Eldert Grootenboer" userId="3fe8758b2c2b58d2" providerId="LiveId" clId="{80D3185E-4D2B-4438-8DF8-5474F5446621}" dt="2021-03-23T16:16:03.945" v="737" actId="207"/>
          <ac:spMkLst>
            <pc:docMk/>
            <pc:sldMk cId="3376110058" sldId="1883"/>
            <ac:spMk id="273"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1"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3"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5"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6"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0"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1"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3"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5"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6"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0"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1"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6"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5"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50"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51" creationId="{00000000-0000-0000-0000-000000000000}"/>
          </ac:spMkLst>
        </pc:spChg>
      </pc:sldChg>
      <pc:sldChg chg="addSp delSp modSp mod modTransition modClrScheme modShow chgLayout">
        <pc:chgData name="Eldert Grootenboer" userId="3fe8758b2c2b58d2" providerId="LiveId" clId="{80D3185E-4D2B-4438-8DF8-5474F5446621}" dt="2021-03-24T10:33:03.781" v="1211"/>
        <pc:sldMkLst>
          <pc:docMk/>
          <pc:sldMk cId="224292885" sldId="1884"/>
        </pc:sldMkLst>
        <pc:spChg chg="mod topLvl">
          <ac:chgData name="Eldert Grootenboer" userId="3fe8758b2c2b58d2" providerId="LiveId" clId="{80D3185E-4D2B-4438-8DF8-5474F5446621}" dt="2021-03-23T16:20:09.059" v="756" actId="478"/>
          <ac:spMkLst>
            <pc:docMk/>
            <pc:sldMk cId="224292885" sldId="1884"/>
            <ac:spMk id="3" creationId="{32E50446-FE9F-45A9-A722-12D032E44288}"/>
          </ac:spMkLst>
        </pc:spChg>
        <pc:spChg chg="add del mod ord">
          <ac:chgData name="Eldert Grootenboer" userId="3fe8758b2c2b58d2" providerId="LiveId" clId="{80D3185E-4D2B-4438-8DF8-5474F5446621}" dt="2021-03-23T16:06:53.878" v="652" actId="700"/>
          <ac:spMkLst>
            <pc:docMk/>
            <pc:sldMk cId="224292885" sldId="1884"/>
            <ac:spMk id="6" creationId="{1E6E5881-3E10-46FE-B19D-B77651D54D80}"/>
          </ac:spMkLst>
        </pc:spChg>
        <pc:spChg chg="add del mod ord">
          <ac:chgData name="Eldert Grootenboer" userId="3fe8758b2c2b58d2" providerId="LiveId" clId="{80D3185E-4D2B-4438-8DF8-5474F5446621}" dt="2021-03-23T16:06:53.878" v="652" actId="700"/>
          <ac:spMkLst>
            <pc:docMk/>
            <pc:sldMk cId="224292885" sldId="1884"/>
            <ac:spMk id="7" creationId="{2467EBA9-EB6D-4746-ACDB-822D384842BF}"/>
          </ac:spMkLst>
        </pc:spChg>
        <pc:spChg chg="add del mod ord">
          <ac:chgData name="Eldert Grootenboer" userId="3fe8758b2c2b58d2" providerId="LiveId" clId="{80D3185E-4D2B-4438-8DF8-5474F5446621}" dt="2021-03-23T16:15:57.817" v="736" actId="700"/>
          <ac:spMkLst>
            <pc:docMk/>
            <pc:sldMk cId="224292885" sldId="1884"/>
            <ac:spMk id="8" creationId="{49869145-AC0A-46E2-B404-68C2462F906F}"/>
          </ac:spMkLst>
        </pc:spChg>
        <pc:spChg chg="add del mod ord">
          <ac:chgData name="Eldert Grootenboer" userId="3fe8758b2c2b58d2" providerId="LiveId" clId="{80D3185E-4D2B-4438-8DF8-5474F5446621}" dt="2021-03-23T16:15:57.817" v="736" actId="700"/>
          <ac:spMkLst>
            <pc:docMk/>
            <pc:sldMk cId="224292885" sldId="1884"/>
            <ac:spMk id="9" creationId="{3B3876B8-D117-4ECC-9560-33EF783EEB60}"/>
          </ac:spMkLst>
        </pc:spChg>
        <pc:spChg chg="mod">
          <ac:chgData name="Eldert Grootenboer" userId="3fe8758b2c2b58d2" providerId="LiveId" clId="{80D3185E-4D2B-4438-8DF8-5474F5446621}" dt="2021-03-23T16:16:17.156" v="738" actId="207"/>
          <ac:spMkLst>
            <pc:docMk/>
            <pc:sldMk cId="224292885" sldId="1884"/>
            <ac:spMk id="96" creationId="{AD71FBD2-0A52-4CF5-9ADE-5E95C3126BD1}"/>
          </ac:spMkLst>
        </pc:spChg>
        <pc:spChg chg="mod">
          <ac:chgData name="Eldert Grootenboer" userId="3fe8758b2c2b58d2" providerId="LiveId" clId="{80D3185E-4D2B-4438-8DF8-5474F5446621}" dt="2021-03-23T16:16:17.156" v="738" actId="207"/>
          <ac:spMkLst>
            <pc:docMk/>
            <pc:sldMk cId="224292885" sldId="1884"/>
            <ac:spMk id="273"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275"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3"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4"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5"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6"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7"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8"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9"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10"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31"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32" creationId="{00000000-0000-0000-0000-000000000000}"/>
          </ac:spMkLst>
        </pc:spChg>
        <pc:grpChg chg="add del mod">
          <ac:chgData name="Eldert Grootenboer" userId="3fe8758b2c2b58d2" providerId="LiveId" clId="{80D3185E-4D2B-4438-8DF8-5474F5446621}" dt="2021-03-23T16:20:09.059" v="756" actId="478"/>
          <ac:grpSpMkLst>
            <pc:docMk/>
            <pc:sldMk cId="224292885" sldId="1884"/>
            <ac:grpSpMk id="4" creationId="{23105B10-D8EE-4B57-8297-DB7C319B8284}"/>
          </ac:grpSpMkLst>
        </pc:grpChg>
        <pc:grpChg chg="mod">
          <ac:chgData name="Eldert Grootenboer" userId="3fe8758b2c2b58d2" providerId="LiveId" clId="{80D3185E-4D2B-4438-8DF8-5474F5446621}" dt="2021-03-23T16:16:17.156" v="738" actId="207"/>
          <ac:grpSpMkLst>
            <pc:docMk/>
            <pc:sldMk cId="224292885" sldId="1884"/>
            <ac:grpSpMk id="5" creationId="{ECCE9881-E168-4911-AB63-FF350B180474}"/>
          </ac:grpSpMkLst>
        </pc:grpChg>
        <pc:grpChg chg="mod">
          <ac:chgData name="Eldert Grootenboer" userId="3fe8758b2c2b58d2" providerId="LiveId" clId="{80D3185E-4D2B-4438-8DF8-5474F5446621}" dt="2021-03-23T16:16:17.156" v="738" actId="207"/>
          <ac:grpSpMkLst>
            <pc:docMk/>
            <pc:sldMk cId="224292885" sldId="1884"/>
            <ac:grpSpMk id="280"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289"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11"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16"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21"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26"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34"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40" creationId="{00000000-0000-0000-0000-000000000000}"/>
          </ac:grpSpMkLst>
        </pc:grpChg>
        <pc:picChg chg="add del mod topLvl">
          <ac:chgData name="Eldert Grootenboer" userId="3fe8758b2c2b58d2" providerId="LiveId" clId="{80D3185E-4D2B-4438-8DF8-5474F5446621}" dt="2021-03-23T16:20:09.059" v="756" actId="478"/>
          <ac:picMkLst>
            <pc:docMk/>
            <pc:sldMk cId="224292885" sldId="1884"/>
            <ac:picMk id="2" creationId="{69E2A0DB-49DE-4437-8D21-B5DAB753CA99}"/>
          </ac:picMkLst>
        </pc:picChg>
        <pc:picChg chg="add del">
          <ac:chgData name="Eldert Grootenboer" userId="3fe8758b2c2b58d2" providerId="LiveId" clId="{80D3185E-4D2B-4438-8DF8-5474F5446621}" dt="2021-03-23T16:17:12.602" v="745" actId="22"/>
          <ac:picMkLst>
            <pc:docMk/>
            <pc:sldMk cId="224292885" sldId="1884"/>
            <ac:picMk id="11" creationId="{B9FE7D1C-D491-4C93-B43C-E00AF9A0D90C}"/>
          </ac:picMkLst>
        </pc:picChg>
        <pc:picChg chg="add mod ord">
          <ac:chgData name="Eldert Grootenboer" userId="3fe8758b2c2b58d2" providerId="LiveId" clId="{80D3185E-4D2B-4438-8DF8-5474F5446621}" dt="2021-03-23T16:20:11.617" v="763" actId="1036"/>
          <ac:picMkLst>
            <pc:docMk/>
            <pc:sldMk cId="224292885" sldId="1884"/>
            <ac:picMk id="13" creationId="{919E9085-91D0-4978-BAB7-A243C3CA982E}"/>
          </ac:picMkLst>
        </pc:picChg>
        <pc:picChg chg="add mod ord">
          <ac:chgData name="Eldert Grootenboer" userId="3fe8758b2c2b58d2" providerId="LiveId" clId="{80D3185E-4D2B-4438-8DF8-5474F5446621}" dt="2021-03-23T16:21:02.233" v="768" actId="167"/>
          <ac:picMkLst>
            <pc:docMk/>
            <pc:sldMk cId="224292885" sldId="1884"/>
            <ac:picMk id="15" creationId="{DFFDABA4-2165-4931-BDBA-BC8CFB594A85}"/>
          </ac:picMkLst>
        </pc:picChg>
        <pc:picChg chg="add mod">
          <ac:chgData name="Eldert Grootenboer" userId="3fe8758b2c2b58d2" providerId="LiveId" clId="{80D3185E-4D2B-4438-8DF8-5474F5446621}" dt="2021-03-23T16:21:31.456" v="773" actId="1076"/>
          <ac:picMkLst>
            <pc:docMk/>
            <pc:sldMk cId="224292885" sldId="1884"/>
            <ac:picMk id="17" creationId="{85EC3D4C-9ABE-41EB-9434-4792A574C10F}"/>
          </ac:picMkLst>
        </pc:picChg>
        <pc:picChg chg="del mod">
          <ac:chgData name="Eldert Grootenboer" userId="3fe8758b2c2b58d2" providerId="LiveId" clId="{80D3185E-4D2B-4438-8DF8-5474F5446621}" dt="2021-03-23T16:21:03.700" v="769" actId="478"/>
          <ac:picMkLst>
            <pc:docMk/>
            <pc:sldMk cId="224292885" sldId="1884"/>
            <ac:picMk id="278" creationId="{00000000-0000-0000-0000-000000000000}"/>
          </ac:picMkLst>
        </pc:picChg>
        <pc:picChg chg="del mod">
          <ac:chgData name="Eldert Grootenboer" userId="3fe8758b2c2b58d2" providerId="LiveId" clId="{80D3185E-4D2B-4438-8DF8-5474F5446621}" dt="2021-03-23T16:21:33.691" v="774" actId="478"/>
          <ac:picMkLst>
            <pc:docMk/>
            <pc:sldMk cId="224292885" sldId="1884"/>
            <ac:picMk id="352" creationId="{42F40478-300F-49F0-B1BD-AA193E7242F0}"/>
          </ac:picMkLst>
        </pc:picChg>
      </pc:sldChg>
      <pc:sldChg chg="del">
        <pc:chgData name="Eldert Grootenboer" userId="3fe8758b2c2b58d2" providerId="LiveId" clId="{80D3185E-4D2B-4438-8DF8-5474F5446621}" dt="2021-03-23T14:59:07.537" v="36" actId="47"/>
        <pc:sldMkLst>
          <pc:docMk/>
          <pc:sldMk cId="2256133824" sldId="4654"/>
        </pc:sldMkLst>
      </pc:sldChg>
      <pc:sldChg chg="addSp delSp modSp add mod modTransition modClrScheme modShow chgLayout">
        <pc:chgData name="Eldert Grootenboer" userId="3fe8758b2c2b58d2" providerId="LiveId" clId="{80D3185E-4D2B-4438-8DF8-5474F5446621}" dt="2021-03-29T10:40:09.702" v="2065" actId="27636"/>
        <pc:sldMkLst>
          <pc:docMk/>
          <pc:sldMk cId="1090886919" sldId="8419"/>
        </pc:sldMkLst>
        <pc:spChg chg="add del mod">
          <ac:chgData name="Eldert Grootenboer" userId="3fe8758b2c2b58d2" providerId="LiveId" clId="{80D3185E-4D2B-4438-8DF8-5474F5446621}" dt="2021-03-23T16:46:49.248" v="1049" actId="6264"/>
          <ac:spMkLst>
            <pc:docMk/>
            <pc:sldMk cId="1090886919" sldId="8419"/>
            <ac:spMk id="2" creationId="{47864457-C9F0-4E92-AE5C-3B28117A61DC}"/>
          </ac:spMkLst>
        </pc:spChg>
        <pc:spChg chg="add del mod">
          <ac:chgData name="Eldert Grootenboer" userId="3fe8758b2c2b58d2" providerId="LiveId" clId="{80D3185E-4D2B-4438-8DF8-5474F5446621}" dt="2021-03-23T16:46:49.248" v="1049" actId="6264"/>
          <ac:spMkLst>
            <pc:docMk/>
            <pc:sldMk cId="1090886919" sldId="8419"/>
            <ac:spMk id="3" creationId="{3BE67211-2472-439F-9D2E-8F3254DDA0A9}"/>
          </ac:spMkLst>
        </pc:spChg>
        <pc:spChg chg="add del mod">
          <ac:chgData name="Eldert Grootenboer" userId="3fe8758b2c2b58d2" providerId="LiveId" clId="{80D3185E-4D2B-4438-8DF8-5474F5446621}" dt="2021-03-23T16:46:49.248" v="1049" actId="6264"/>
          <ac:spMkLst>
            <pc:docMk/>
            <pc:sldMk cId="1090886919" sldId="8419"/>
            <ac:spMk id="5" creationId="{09A6845C-8A83-449D-B0B8-F2D9C16111BD}"/>
          </ac:spMkLst>
        </pc:spChg>
        <pc:spChg chg="mod ord">
          <ac:chgData name="Eldert Grootenboer" userId="3fe8758b2c2b58d2" providerId="LiveId" clId="{80D3185E-4D2B-4438-8DF8-5474F5446621}" dt="2021-03-29T10:40:09.702" v="2065" actId="27636"/>
          <ac:spMkLst>
            <pc:docMk/>
            <pc:sldMk cId="1090886919" sldId="8419"/>
            <ac:spMk id="6" creationId="{6EAC21AC-4222-422C-91F7-39E09895FC3D}"/>
          </ac:spMkLst>
        </pc:spChg>
        <pc:spChg chg="mod ord">
          <ac:chgData name="Eldert Grootenboer" userId="3fe8758b2c2b58d2" providerId="LiveId" clId="{80D3185E-4D2B-4438-8DF8-5474F5446621}" dt="2021-03-29T10:40:09.547" v="2060"/>
          <ac:spMkLst>
            <pc:docMk/>
            <pc:sldMk cId="1090886919" sldId="8419"/>
            <ac:spMk id="7" creationId="{F5704F68-A9B3-4A91-9DA9-8F057692EB64}"/>
          </ac:spMkLst>
        </pc:spChg>
        <pc:spChg chg="mod ord">
          <ac:chgData name="Eldert Grootenboer" userId="3fe8758b2c2b58d2" providerId="LiveId" clId="{80D3185E-4D2B-4438-8DF8-5474F5446621}" dt="2021-03-29T10:40:09.701" v="2064" actId="27636"/>
          <ac:spMkLst>
            <pc:docMk/>
            <pc:sldMk cId="1090886919" sldId="8419"/>
            <ac:spMk id="8" creationId="{9249A407-0A2E-487D-88F7-024FA2B38F5E}"/>
          </ac:spMkLst>
        </pc:spChg>
        <pc:picChg chg="del mod">
          <ac:chgData name="Eldert Grootenboer" userId="3fe8758b2c2b58d2" providerId="LiveId" clId="{80D3185E-4D2B-4438-8DF8-5474F5446621}" dt="2021-03-23T16:46:33.522" v="1014" actId="478"/>
          <ac:picMkLst>
            <pc:docMk/>
            <pc:sldMk cId="1090886919" sldId="8419"/>
            <ac:picMk id="4" creationId="{B7C9A82B-DD81-450E-970E-C1C952151B9F}"/>
          </ac:picMkLst>
        </pc:picChg>
      </pc:sldChg>
      <pc:sldChg chg="addSp delSp modSp mod modTransition modClrScheme modShow chgLayout">
        <pc:chgData name="Eldert Grootenboer" userId="3fe8758b2c2b58d2" providerId="LiveId" clId="{80D3185E-4D2B-4438-8DF8-5474F5446621}" dt="2021-03-29T10:40:09.696" v="2063" actId="27636"/>
        <pc:sldMkLst>
          <pc:docMk/>
          <pc:sldMk cId="1653688872" sldId="2076137784"/>
        </pc:sldMkLst>
        <pc:spChg chg="add del mod ord">
          <ac:chgData name="Eldert Grootenboer" userId="3fe8758b2c2b58d2" providerId="LiveId" clId="{80D3185E-4D2B-4438-8DF8-5474F5446621}" dt="2021-03-23T16:06:53.878" v="652" actId="700"/>
          <ac:spMkLst>
            <pc:docMk/>
            <pc:sldMk cId="1653688872" sldId="2076137784"/>
            <ac:spMk id="2" creationId="{7D11F6FA-9CA7-4A7F-9569-6E56FF1E65F1}"/>
          </ac:spMkLst>
        </pc:spChg>
        <pc:spChg chg="add del mod ord">
          <ac:chgData name="Eldert Grootenboer" userId="3fe8758b2c2b58d2" providerId="LiveId" clId="{80D3185E-4D2B-4438-8DF8-5474F5446621}" dt="2021-03-23T16:36:35.989" v="941" actId="6264"/>
          <ac:spMkLst>
            <pc:docMk/>
            <pc:sldMk cId="1653688872" sldId="2076137784"/>
            <ac:spMk id="3" creationId="{71FBF435-3FA8-4571-B0B8-547B1CB90031}"/>
          </ac:spMkLst>
        </pc:spChg>
        <pc:spChg chg="mod ord">
          <ac:chgData name="Eldert Grootenboer" userId="3fe8758b2c2b58d2" providerId="LiveId" clId="{80D3185E-4D2B-4438-8DF8-5474F5446621}" dt="2021-03-29T10:40:09.696" v="2063" actId="27636"/>
          <ac:spMkLst>
            <pc:docMk/>
            <pc:sldMk cId="1653688872" sldId="2076137784"/>
            <ac:spMk id="4" creationId="{7FC2A582-3584-41BD-A82E-A62209C5C79F}"/>
          </ac:spMkLst>
        </pc:spChg>
        <pc:spChg chg="add del mod">
          <ac:chgData name="Eldert Grootenboer" userId="3fe8758b2c2b58d2" providerId="LiveId" clId="{80D3185E-4D2B-4438-8DF8-5474F5446621}" dt="2021-03-23T16:36:35.989" v="941" actId="6264"/>
          <ac:spMkLst>
            <pc:docMk/>
            <pc:sldMk cId="1653688872" sldId="2076137784"/>
            <ac:spMk id="5" creationId="{0702D47D-BFD5-4AEC-8D0F-63C31C189A31}"/>
          </ac:spMkLst>
        </pc:spChg>
        <pc:spChg chg="add mod ord">
          <ac:chgData name="Eldert Grootenboer" userId="3fe8758b2c2b58d2" providerId="LiveId" clId="{80D3185E-4D2B-4438-8DF8-5474F5446621}" dt="2021-03-29T10:40:09.547" v="2060"/>
          <ac:spMkLst>
            <pc:docMk/>
            <pc:sldMk cId="1653688872" sldId="2076137784"/>
            <ac:spMk id="6" creationId="{94DF23AC-D8F0-4B85-B75E-01FAF302E144}"/>
          </ac:spMkLst>
        </pc:spChg>
        <pc:spChg chg="add del mod">
          <ac:chgData name="Eldert Grootenboer" userId="3fe8758b2c2b58d2" providerId="LiveId" clId="{80D3185E-4D2B-4438-8DF8-5474F5446621}" dt="2021-03-23T16:36:45.978" v="953" actId="6264"/>
          <ac:spMkLst>
            <pc:docMk/>
            <pc:sldMk cId="1653688872" sldId="2076137784"/>
            <ac:spMk id="7" creationId="{BCD773F4-9A5E-4FEE-9B91-CC69C7E13B18}"/>
          </ac:spMkLst>
        </pc:spChg>
        <pc:spChg chg="add del mod">
          <ac:chgData name="Eldert Grootenboer" userId="3fe8758b2c2b58d2" providerId="LiveId" clId="{80D3185E-4D2B-4438-8DF8-5474F5446621}" dt="2021-03-23T16:36:45.978" v="953" actId="6264"/>
          <ac:spMkLst>
            <pc:docMk/>
            <pc:sldMk cId="1653688872" sldId="2076137784"/>
            <ac:spMk id="8" creationId="{1D1EFAAF-5422-4661-A256-80FEFDCD3FEA}"/>
          </ac:spMkLst>
        </pc:spChg>
        <pc:spChg chg="del mod">
          <ac:chgData name="Eldert Grootenboer" userId="3fe8758b2c2b58d2" providerId="LiveId" clId="{80D3185E-4D2B-4438-8DF8-5474F5446621}" dt="2021-03-23T16:36:44.290" v="952"/>
          <ac:spMkLst>
            <pc:docMk/>
            <pc:sldMk cId="1653688872" sldId="2076137784"/>
            <ac:spMk id="54" creationId="{DA81DDBF-1CAE-4A41-953F-E27458998979}"/>
          </ac:spMkLst>
        </pc:spChg>
      </pc:sldChg>
      <pc:sldChg chg="addSp delSp modSp del mod ord modClrScheme modShow chgLayout">
        <pc:chgData name="Eldert Grootenboer" userId="3fe8758b2c2b58d2" providerId="LiveId" clId="{80D3185E-4D2B-4438-8DF8-5474F5446621}" dt="2021-03-23T16:50:49.128" v="1113" actId="47"/>
        <pc:sldMkLst>
          <pc:docMk/>
          <pc:sldMk cId="2842855" sldId="2076137785"/>
        </pc:sldMkLst>
        <pc:spChg chg="add del mod ord">
          <ac:chgData name="Eldert Grootenboer" userId="3fe8758b2c2b58d2" providerId="LiveId" clId="{80D3185E-4D2B-4438-8DF8-5474F5446621}" dt="2021-03-23T16:06:53.878" v="652" actId="700"/>
          <ac:spMkLst>
            <pc:docMk/>
            <pc:sldMk cId="2842855" sldId="2076137785"/>
            <ac:spMk id="2" creationId="{845E2065-13CF-4240-81EB-D82C96FB247E}"/>
          </ac:spMkLst>
        </pc:spChg>
        <pc:spChg chg="add del mod ord">
          <ac:chgData name="Eldert Grootenboer" userId="3fe8758b2c2b58d2" providerId="LiveId" clId="{80D3185E-4D2B-4438-8DF8-5474F5446621}" dt="2021-03-23T16:06:53.878" v="652" actId="700"/>
          <ac:spMkLst>
            <pc:docMk/>
            <pc:sldMk cId="2842855" sldId="2076137785"/>
            <ac:spMk id="3" creationId="{484176BD-459A-4758-8888-74F9582EFA20}"/>
          </ac:spMkLst>
        </pc:spChg>
        <pc:spChg chg="add del mod ord">
          <ac:chgData name="Eldert Grootenboer" userId="3fe8758b2c2b58d2" providerId="LiveId" clId="{80D3185E-4D2B-4438-8DF8-5474F5446621}" dt="2021-03-23T16:36:59.180" v="954" actId="6264"/>
          <ac:spMkLst>
            <pc:docMk/>
            <pc:sldMk cId="2842855" sldId="2076137785"/>
            <ac:spMk id="4" creationId="{CDDDDABA-0946-43F9-97EA-526D81D3A92B}"/>
          </ac:spMkLst>
        </pc:spChg>
        <pc:spChg chg="add del mod ord">
          <ac:chgData name="Eldert Grootenboer" userId="3fe8758b2c2b58d2" providerId="LiveId" clId="{80D3185E-4D2B-4438-8DF8-5474F5446621}" dt="2021-03-23T16:36:59.180" v="954" actId="6264"/>
          <ac:spMkLst>
            <pc:docMk/>
            <pc:sldMk cId="2842855" sldId="2076137785"/>
            <ac:spMk id="5" creationId="{B533E6F5-C0AC-4CB5-AEAA-0C3894F4E07E}"/>
          </ac:spMkLst>
        </pc:spChg>
        <pc:spChg chg="add del mod ord">
          <ac:chgData name="Eldert Grootenboer" userId="3fe8758b2c2b58d2" providerId="LiveId" clId="{80D3185E-4D2B-4438-8DF8-5474F5446621}" dt="2021-03-23T16:37:06.591" v="955" actId="700"/>
          <ac:spMkLst>
            <pc:docMk/>
            <pc:sldMk cId="2842855" sldId="2076137785"/>
            <ac:spMk id="6" creationId="{15F23780-613D-47E2-A112-3D0C1ABEE2E9}"/>
          </ac:spMkLst>
        </pc:spChg>
        <pc:spChg chg="add del mod ord">
          <ac:chgData name="Eldert Grootenboer" userId="3fe8758b2c2b58d2" providerId="LiveId" clId="{80D3185E-4D2B-4438-8DF8-5474F5446621}" dt="2021-03-23T16:37:06.591" v="955" actId="700"/>
          <ac:spMkLst>
            <pc:docMk/>
            <pc:sldMk cId="2842855" sldId="2076137785"/>
            <ac:spMk id="22" creationId="{40E693B9-2A0F-4AAB-805C-000D0BB53A17}"/>
          </ac:spMkLst>
        </pc:spChg>
        <pc:spChg chg="add mod ord">
          <ac:chgData name="Eldert Grootenboer" userId="3fe8758b2c2b58d2" providerId="LiveId" clId="{80D3185E-4D2B-4438-8DF8-5474F5446621}" dt="2021-03-23T16:37:12.025" v="958" actId="27636"/>
          <ac:spMkLst>
            <pc:docMk/>
            <pc:sldMk cId="2842855" sldId="2076137785"/>
            <ac:spMk id="23" creationId="{68641D2E-AB6C-4932-BDCC-E92D380313E3}"/>
          </ac:spMkLst>
        </pc:spChg>
        <pc:spChg chg="add del mod">
          <ac:chgData name="Eldert Grootenboer" userId="3fe8758b2c2b58d2" providerId="LiveId" clId="{80D3185E-4D2B-4438-8DF8-5474F5446621}" dt="2021-03-23T16:37:32.896" v="964" actId="47"/>
          <ac:spMkLst>
            <pc:docMk/>
            <pc:sldMk cId="2842855" sldId="2076137785"/>
            <ac:spMk id="54" creationId="{DA81DDBF-1CAE-4A41-953F-E27458998979}"/>
          </ac:spMkLst>
        </pc:spChg>
        <pc:picChg chg="add del">
          <ac:chgData name="Eldert Grootenboer" userId="3fe8758b2c2b58d2" providerId="LiveId" clId="{80D3185E-4D2B-4438-8DF8-5474F5446621}" dt="2021-03-23T16:37:33.460" v="965" actId="21"/>
          <ac:picMkLst>
            <pc:docMk/>
            <pc:sldMk cId="2842855" sldId="2076137785"/>
            <ac:picMk id="7" creationId="{FF4F88F8-9B24-4F78-AAD5-02E71D133F27}"/>
          </ac:picMkLst>
        </pc:picChg>
        <pc:picChg chg="add del">
          <ac:chgData name="Eldert Grootenboer" userId="3fe8758b2c2b58d2" providerId="LiveId" clId="{80D3185E-4D2B-4438-8DF8-5474F5446621}" dt="2021-03-23T16:37:32.317" v="963" actId="22"/>
          <ac:picMkLst>
            <pc:docMk/>
            <pc:sldMk cId="2842855" sldId="2076137785"/>
            <ac:picMk id="25" creationId="{9BC5D83A-D2E0-49CF-8C23-AD7D9C9CDAC1}"/>
          </ac:picMkLst>
        </pc:picChg>
      </pc:sldChg>
      <pc:sldChg chg="addSp delSp modSp mod ord modTransition modClrScheme modShow chgLayout">
        <pc:chgData name="Eldert Grootenboer" userId="3fe8758b2c2b58d2" providerId="LiveId" clId="{80D3185E-4D2B-4438-8DF8-5474F5446621}" dt="2021-03-29T10:40:09.547" v="2060"/>
        <pc:sldMkLst>
          <pc:docMk/>
          <pc:sldMk cId="1882636437" sldId="2076137786"/>
        </pc:sldMkLst>
        <pc:spChg chg="add del mod ord">
          <ac:chgData name="Eldert Grootenboer" userId="3fe8758b2c2b58d2" providerId="LiveId" clId="{80D3185E-4D2B-4438-8DF8-5474F5446621}" dt="2021-03-23T16:06:53.878" v="652" actId="700"/>
          <ac:spMkLst>
            <pc:docMk/>
            <pc:sldMk cId="1882636437" sldId="2076137786"/>
            <ac:spMk id="3" creationId="{9BB9EFC5-7E79-44D7-ADC9-92358C5F1EE3}"/>
          </ac:spMkLst>
        </pc:spChg>
        <pc:spChg chg="add del mod ord">
          <ac:chgData name="Eldert Grootenboer" userId="3fe8758b2c2b58d2" providerId="LiveId" clId="{80D3185E-4D2B-4438-8DF8-5474F5446621}" dt="2021-03-23T16:06:53.878" v="652" actId="700"/>
          <ac:spMkLst>
            <pc:docMk/>
            <pc:sldMk cId="1882636437" sldId="2076137786"/>
            <ac:spMk id="4" creationId="{42472371-51CC-4FAE-B811-2610DDE86EA4}"/>
          </ac:spMkLst>
        </pc:spChg>
        <pc:spChg chg="add mod ord">
          <ac:chgData name="Eldert Grootenboer" userId="3fe8758b2c2b58d2" providerId="LiveId" clId="{80D3185E-4D2B-4438-8DF8-5474F5446621}" dt="2021-03-29T10:40:09.547" v="2060"/>
          <ac:spMkLst>
            <pc:docMk/>
            <pc:sldMk cId="1882636437" sldId="2076137786"/>
            <ac:spMk id="5" creationId="{AF682F14-2B67-4EE5-B20E-724853DBB99F}"/>
          </ac:spMkLst>
        </pc:spChg>
        <pc:spChg chg="add mod ord">
          <ac:chgData name="Eldert Grootenboer" userId="3fe8758b2c2b58d2" providerId="LiveId" clId="{80D3185E-4D2B-4438-8DF8-5474F5446621}" dt="2021-03-29T10:40:09.547" v="2060"/>
          <ac:spMkLst>
            <pc:docMk/>
            <pc:sldMk cId="1882636437" sldId="2076137786"/>
            <ac:spMk id="6" creationId="{2BEE734D-B42D-4961-BA2B-C4B1B2E9D7ED}"/>
          </ac:spMkLst>
        </pc:spChg>
        <pc:spChg chg="add del mod">
          <ac:chgData name="Eldert Grootenboer" userId="3fe8758b2c2b58d2" providerId="LiveId" clId="{80D3185E-4D2B-4438-8DF8-5474F5446621}" dt="2021-03-23T16:38:26.663" v="971" actId="6264"/>
          <ac:spMkLst>
            <pc:docMk/>
            <pc:sldMk cId="1882636437" sldId="2076137786"/>
            <ac:spMk id="9" creationId="{787141FB-75BC-4438-B495-BDF9A5FE27A8}"/>
          </ac:spMkLst>
        </pc:spChg>
        <pc:spChg chg="add del mod">
          <ac:chgData name="Eldert Grootenboer" userId="3fe8758b2c2b58d2" providerId="LiveId" clId="{80D3185E-4D2B-4438-8DF8-5474F5446621}" dt="2021-03-23T16:38:26.663" v="971" actId="6264"/>
          <ac:spMkLst>
            <pc:docMk/>
            <pc:sldMk cId="1882636437" sldId="2076137786"/>
            <ac:spMk id="10" creationId="{2B2270B7-2B84-4FF9-840F-2CA179BB2F4A}"/>
          </ac:spMkLst>
        </pc:spChg>
        <pc:spChg chg="add del mod">
          <ac:chgData name="Eldert Grootenboer" userId="3fe8758b2c2b58d2" providerId="LiveId" clId="{80D3185E-4D2B-4438-8DF8-5474F5446621}" dt="2021-03-23T16:36:10.715" v="931" actId="21"/>
          <ac:spMkLst>
            <pc:docMk/>
            <pc:sldMk cId="1882636437" sldId="2076137786"/>
            <ac:spMk id="53" creationId="{C614D430-92A3-D644-BA19-CA0530657ABC}"/>
          </ac:spMkLst>
        </pc:spChg>
        <pc:spChg chg="add del mod">
          <ac:chgData name="Eldert Grootenboer" userId="3fe8758b2c2b58d2" providerId="LiveId" clId="{80D3185E-4D2B-4438-8DF8-5474F5446621}" dt="2021-03-23T16:36:10.618" v="928" actId="21"/>
          <ac:spMkLst>
            <pc:docMk/>
            <pc:sldMk cId="1882636437" sldId="2076137786"/>
            <ac:spMk id="54" creationId="{DA81DDBF-1CAE-4A41-953F-E27458998979}"/>
          </ac:spMkLst>
        </pc:spChg>
        <pc:picChg chg="add del mod">
          <ac:chgData name="Eldert Grootenboer" userId="3fe8758b2c2b58d2" providerId="LiveId" clId="{80D3185E-4D2B-4438-8DF8-5474F5446621}" dt="2021-03-23T16:36:10.819" v="934" actId="21"/>
          <ac:picMkLst>
            <pc:docMk/>
            <pc:sldMk cId="1882636437" sldId="2076137786"/>
            <ac:picMk id="2" creationId="{2E5262E2-E469-4C89-9383-4B90044E8726}"/>
          </ac:picMkLst>
        </pc:picChg>
        <pc:picChg chg="add del mod">
          <ac:chgData name="Eldert Grootenboer" userId="3fe8758b2c2b58d2" providerId="LiveId" clId="{80D3185E-4D2B-4438-8DF8-5474F5446621}" dt="2021-03-23T16:36:10.912" v="937" actId="1076"/>
          <ac:picMkLst>
            <pc:docMk/>
            <pc:sldMk cId="1882636437" sldId="2076137786"/>
            <ac:picMk id="8" creationId="{32DD18E7-340E-4CCB-8FC5-F234A5111053}"/>
          </ac:picMkLst>
        </pc:picChg>
      </pc:sldChg>
      <pc:sldChg chg="addSp delSp modSp del mod ord modClrScheme modShow chgLayout">
        <pc:chgData name="Eldert Grootenboer" userId="3fe8758b2c2b58d2" providerId="LiveId" clId="{80D3185E-4D2B-4438-8DF8-5474F5446621}" dt="2021-03-23T16:50:49.128" v="1113" actId="47"/>
        <pc:sldMkLst>
          <pc:docMk/>
          <pc:sldMk cId="3917859760" sldId="2076137787"/>
        </pc:sldMkLst>
        <pc:spChg chg="add del mod ord">
          <ac:chgData name="Eldert Grootenboer" userId="3fe8758b2c2b58d2" providerId="LiveId" clId="{80D3185E-4D2B-4438-8DF8-5474F5446621}" dt="2021-03-23T16:06:53.878" v="652" actId="700"/>
          <ac:spMkLst>
            <pc:docMk/>
            <pc:sldMk cId="3917859760" sldId="2076137787"/>
            <ac:spMk id="2" creationId="{C09D325E-F751-4E05-96D9-C0C8B508DE82}"/>
          </ac:spMkLst>
        </pc:spChg>
        <pc:spChg chg="add del mod ord">
          <ac:chgData name="Eldert Grootenboer" userId="3fe8758b2c2b58d2" providerId="LiveId" clId="{80D3185E-4D2B-4438-8DF8-5474F5446621}" dt="2021-03-23T16:06:53.878" v="652" actId="700"/>
          <ac:spMkLst>
            <pc:docMk/>
            <pc:sldMk cId="3917859760" sldId="2076137787"/>
            <ac:spMk id="4" creationId="{DB40B875-F744-4C00-86A6-AC7D433BB3C6}"/>
          </ac:spMkLst>
        </pc:spChg>
        <pc:spChg chg="add mod ord">
          <ac:chgData name="Eldert Grootenboer" userId="3fe8758b2c2b58d2" providerId="LiveId" clId="{80D3185E-4D2B-4438-8DF8-5474F5446621}" dt="2021-03-23T16:07:57.583" v="663"/>
          <ac:spMkLst>
            <pc:docMk/>
            <pc:sldMk cId="3917859760" sldId="2076137787"/>
            <ac:spMk id="5" creationId="{73B5AFCA-01F4-4A98-98AB-3D547E4EBB9E}"/>
          </ac:spMkLst>
        </pc:spChg>
        <pc:spChg chg="add mod ord">
          <ac:chgData name="Eldert Grootenboer" userId="3fe8758b2c2b58d2" providerId="LiveId" clId="{80D3185E-4D2B-4438-8DF8-5474F5446621}" dt="2021-03-23T16:07:57.583" v="663"/>
          <ac:spMkLst>
            <pc:docMk/>
            <pc:sldMk cId="3917859760" sldId="2076137787"/>
            <ac:spMk id="6" creationId="{76000A78-562E-4F6C-95E4-E29CD71F50D2}"/>
          </ac:spMkLst>
        </pc:spChg>
      </pc:sldChg>
      <pc:sldChg chg="addSp delSp modSp del mod ord modClrScheme modShow chgLayout">
        <pc:chgData name="Eldert Grootenboer" userId="3fe8758b2c2b58d2" providerId="LiveId" clId="{80D3185E-4D2B-4438-8DF8-5474F5446621}" dt="2021-03-23T16:28:36.714" v="814" actId="47"/>
        <pc:sldMkLst>
          <pc:docMk/>
          <pc:sldMk cId="338308986" sldId="2076137828"/>
        </pc:sldMkLst>
        <pc:spChg chg="add del mod ord">
          <ac:chgData name="Eldert Grootenboer" userId="3fe8758b2c2b58d2" providerId="LiveId" clId="{80D3185E-4D2B-4438-8DF8-5474F5446621}" dt="2021-03-23T16:06:53.878" v="652" actId="700"/>
          <ac:spMkLst>
            <pc:docMk/>
            <pc:sldMk cId="338308986" sldId="2076137828"/>
            <ac:spMk id="2" creationId="{F7C30FE5-CFEA-4FFA-B24F-AB71B5C37FD8}"/>
          </ac:spMkLst>
        </pc:spChg>
        <pc:spChg chg="add del mod ord">
          <ac:chgData name="Eldert Grootenboer" userId="3fe8758b2c2b58d2" providerId="LiveId" clId="{80D3185E-4D2B-4438-8DF8-5474F5446621}" dt="2021-03-23T16:06:53.878" v="652" actId="700"/>
          <ac:spMkLst>
            <pc:docMk/>
            <pc:sldMk cId="338308986" sldId="2076137828"/>
            <ac:spMk id="4" creationId="{543E5203-9F03-456B-9485-6BE9B353AEA3}"/>
          </ac:spMkLst>
        </pc:spChg>
        <pc:spChg chg="add mod ord">
          <ac:chgData name="Eldert Grootenboer" userId="3fe8758b2c2b58d2" providerId="LiveId" clId="{80D3185E-4D2B-4438-8DF8-5474F5446621}" dt="2021-03-23T16:12:09.283" v="717" actId="207"/>
          <ac:spMkLst>
            <pc:docMk/>
            <pc:sldMk cId="338308986" sldId="2076137828"/>
            <ac:spMk id="5" creationId="{A9B1A2F3-8E97-4AB2-BC3F-C5948D71A628}"/>
          </ac:spMkLst>
        </pc:spChg>
        <pc:spChg chg="add mod ord">
          <ac:chgData name="Eldert Grootenboer" userId="3fe8758b2c2b58d2" providerId="LiveId" clId="{80D3185E-4D2B-4438-8DF8-5474F5446621}" dt="2021-03-23T16:12:09.283" v="717" actId="207"/>
          <ac:spMkLst>
            <pc:docMk/>
            <pc:sldMk cId="338308986" sldId="2076137828"/>
            <ac:spMk id="6" creationId="{F35BEC6E-5101-45B4-9C48-F5EDBD014C9A}"/>
          </ac:spMkLst>
        </pc:spChg>
        <pc:spChg chg="mod">
          <ac:chgData name="Eldert Grootenboer" userId="3fe8758b2c2b58d2" providerId="LiveId" clId="{80D3185E-4D2B-4438-8DF8-5474F5446621}" dt="2021-03-23T16:12:09.283" v="717" actId="207"/>
          <ac:spMkLst>
            <pc:docMk/>
            <pc:sldMk cId="338308986" sldId="2076137828"/>
            <ac:spMk id="52" creationId="{8922B724-41A3-E94D-9BE7-0D6955E4FDD3}"/>
          </ac:spMkLst>
        </pc:spChg>
        <pc:spChg chg="mod">
          <ac:chgData name="Eldert Grootenboer" userId="3fe8758b2c2b58d2" providerId="LiveId" clId="{80D3185E-4D2B-4438-8DF8-5474F5446621}" dt="2021-03-23T16:12:09.283" v="717" actId="207"/>
          <ac:spMkLst>
            <pc:docMk/>
            <pc:sldMk cId="338308986" sldId="2076137828"/>
            <ac:spMk id="53" creationId="{C614D430-92A3-D644-BA19-CA0530657ABC}"/>
          </ac:spMkLst>
        </pc:spChg>
        <pc:spChg chg="mod">
          <ac:chgData name="Eldert Grootenboer" userId="3fe8758b2c2b58d2" providerId="LiveId" clId="{80D3185E-4D2B-4438-8DF8-5474F5446621}" dt="2021-03-23T16:12:09.283" v="717" actId="207"/>
          <ac:spMkLst>
            <pc:docMk/>
            <pc:sldMk cId="338308986" sldId="2076137828"/>
            <ac:spMk id="54" creationId="{DA81DDBF-1CAE-4A41-953F-E27458998979}"/>
          </ac:spMkLst>
        </pc:spChg>
      </pc:sldChg>
      <pc:sldChg chg="addSp delSp modSp mod ord modTransition modClrScheme modShow chgLayout">
        <pc:chgData name="Eldert Grootenboer" userId="3fe8758b2c2b58d2" providerId="LiveId" clId="{80D3185E-4D2B-4438-8DF8-5474F5446621}" dt="2021-03-29T10:46:00.480" v="2111" actId="1076"/>
        <pc:sldMkLst>
          <pc:docMk/>
          <pc:sldMk cId="1419024646" sldId="2076137829"/>
        </pc:sldMkLst>
        <pc:spChg chg="del mod ord">
          <ac:chgData name="Eldert Grootenboer" userId="3fe8758b2c2b58d2" providerId="LiveId" clId="{80D3185E-4D2B-4438-8DF8-5474F5446621}" dt="2021-03-23T15:10:48.688" v="315" actId="700"/>
          <ac:spMkLst>
            <pc:docMk/>
            <pc:sldMk cId="1419024646" sldId="2076137829"/>
            <ac:spMk id="2" creationId="{91FB621A-B0AA-48AC-877C-81F3DDECF9FD}"/>
          </ac:spMkLst>
        </pc:spChg>
        <pc:spChg chg="add del mod ord">
          <ac:chgData name="Eldert Grootenboer" userId="3fe8758b2c2b58d2" providerId="LiveId" clId="{80D3185E-4D2B-4438-8DF8-5474F5446621}" dt="2021-03-23T16:05:58.253" v="646" actId="700"/>
          <ac:spMkLst>
            <pc:docMk/>
            <pc:sldMk cId="1419024646" sldId="2076137829"/>
            <ac:spMk id="55" creationId="{E4A4E0F9-9D4E-4D40-A2AD-6865D29AD734}"/>
          </ac:spMkLst>
        </pc:spChg>
        <pc:spChg chg="add del mod ord">
          <ac:chgData name="Eldert Grootenboer" userId="3fe8758b2c2b58d2" providerId="LiveId" clId="{80D3185E-4D2B-4438-8DF8-5474F5446621}" dt="2021-03-23T16:06:53.878" v="652" actId="700"/>
          <ac:spMkLst>
            <pc:docMk/>
            <pc:sldMk cId="1419024646" sldId="2076137829"/>
            <ac:spMk id="61" creationId="{D43E8E54-06A6-4486-99AC-49CF2A3E07E9}"/>
          </ac:spMkLst>
        </pc:spChg>
        <pc:spChg chg="add mod ord">
          <ac:chgData name="Eldert Grootenboer" userId="3fe8758b2c2b58d2" providerId="LiveId" clId="{80D3185E-4D2B-4438-8DF8-5474F5446621}" dt="2021-03-29T10:40:09.547" v="2060"/>
          <ac:spMkLst>
            <pc:docMk/>
            <pc:sldMk cId="1419024646" sldId="2076137829"/>
            <ac:spMk id="62" creationId="{674D32B9-8848-4935-8D95-E59C6FB44594}"/>
          </ac:spMkLst>
        </pc:spChg>
        <pc:picChg chg="mod ord">
          <ac:chgData name="Eldert Grootenboer" userId="3fe8758b2c2b58d2" providerId="LiveId" clId="{80D3185E-4D2B-4438-8DF8-5474F5446621}" dt="2021-03-29T10:46:00.480" v="2111" actId="1076"/>
          <ac:picMkLst>
            <pc:docMk/>
            <pc:sldMk cId="1419024646" sldId="2076137829"/>
            <ac:picMk id="5" creationId="{52DFDBFE-B1E8-4937-95AC-3F343D8BF4DA}"/>
          </ac:picMkLst>
        </pc:picChg>
        <pc:picChg chg="del">
          <ac:chgData name="Eldert Grootenboer" userId="3fe8758b2c2b58d2" providerId="LiveId" clId="{80D3185E-4D2B-4438-8DF8-5474F5446621}" dt="2021-03-23T16:50:11.731" v="1097" actId="478"/>
          <ac:picMkLst>
            <pc:docMk/>
            <pc:sldMk cId="1419024646" sldId="2076137829"/>
            <ac:picMk id="8" creationId="{B643D638-4E27-4C96-AD70-305AA6B1AD9A}"/>
          </ac:picMkLst>
        </pc:picChg>
        <pc:picChg chg="mod">
          <ac:chgData name="Eldert Grootenboer" userId="3fe8758b2c2b58d2" providerId="LiveId" clId="{80D3185E-4D2B-4438-8DF8-5474F5446621}" dt="2021-03-23T16:49:54.373" v="1095"/>
          <ac:picMkLst>
            <pc:docMk/>
            <pc:sldMk cId="1419024646" sldId="2076137829"/>
            <ac:picMk id="1026" creationId="{49EEA45C-AEBE-46D9-90B6-3D8B6A96A016}"/>
          </ac:picMkLst>
        </pc:picChg>
        <pc:cxnChg chg="mod">
          <ac:chgData name="Eldert Grootenboer" userId="3fe8758b2c2b58d2" providerId="LiveId" clId="{80D3185E-4D2B-4438-8DF8-5474F5446621}" dt="2021-03-23T16:50:08.872" v="1096" actId="208"/>
          <ac:cxnSpMkLst>
            <pc:docMk/>
            <pc:sldMk cId="1419024646" sldId="2076137829"/>
            <ac:cxnSpMk id="16" creationId="{C1BB5AF6-7232-4DE9-ADEC-8C89C3F0D20E}"/>
          </ac:cxnSpMkLst>
        </pc:cxnChg>
        <pc:cxnChg chg="mod">
          <ac:chgData name="Eldert Grootenboer" userId="3fe8758b2c2b58d2" providerId="LiveId" clId="{80D3185E-4D2B-4438-8DF8-5474F5446621}" dt="2021-03-23T16:50:08.872" v="1096" actId="208"/>
          <ac:cxnSpMkLst>
            <pc:docMk/>
            <pc:sldMk cId="1419024646" sldId="2076137829"/>
            <ac:cxnSpMk id="18" creationId="{E43939F8-FBDD-4A5A-B0EE-351FE16076A6}"/>
          </ac:cxnSpMkLst>
        </pc:cxnChg>
        <pc:cxnChg chg="mod">
          <ac:chgData name="Eldert Grootenboer" userId="3fe8758b2c2b58d2" providerId="LiveId" clId="{80D3185E-4D2B-4438-8DF8-5474F5446621}" dt="2021-03-23T16:50:08.872" v="1096" actId="208"/>
          <ac:cxnSpMkLst>
            <pc:docMk/>
            <pc:sldMk cId="1419024646" sldId="2076137829"/>
            <ac:cxnSpMk id="24" creationId="{EB556145-470C-4909-860F-31BBA6AD4D4D}"/>
          </ac:cxnSpMkLst>
        </pc:cxnChg>
        <pc:cxnChg chg="mod">
          <ac:chgData name="Eldert Grootenboer" userId="3fe8758b2c2b58d2" providerId="LiveId" clId="{80D3185E-4D2B-4438-8DF8-5474F5446621}" dt="2021-03-29T10:46:00.480" v="2111" actId="1076"/>
          <ac:cxnSpMkLst>
            <pc:docMk/>
            <pc:sldMk cId="1419024646" sldId="2076137829"/>
            <ac:cxnSpMk id="30" creationId="{40078815-FE20-4BFF-A7A5-42992932A9A1}"/>
          </ac:cxnSpMkLst>
        </pc:cxnChg>
        <pc:cxnChg chg="mod">
          <ac:chgData name="Eldert Grootenboer" userId="3fe8758b2c2b58d2" providerId="LiveId" clId="{80D3185E-4D2B-4438-8DF8-5474F5446621}" dt="2021-03-23T16:50:08.872" v="1096" actId="208"/>
          <ac:cxnSpMkLst>
            <pc:docMk/>
            <pc:sldMk cId="1419024646" sldId="2076137829"/>
            <ac:cxnSpMk id="37" creationId="{3D628C04-1BC3-4061-B68F-8F56EA193F94}"/>
          </ac:cxnSpMkLst>
        </pc:cxnChg>
        <pc:cxnChg chg="del mod">
          <ac:chgData name="Eldert Grootenboer" userId="3fe8758b2c2b58d2" providerId="LiveId" clId="{80D3185E-4D2B-4438-8DF8-5474F5446621}" dt="2021-03-23T16:50:13.246" v="1098" actId="478"/>
          <ac:cxnSpMkLst>
            <pc:docMk/>
            <pc:sldMk cId="1419024646" sldId="2076137829"/>
            <ac:cxnSpMk id="40" creationId="{A9FE1D90-FBC7-40E1-9186-61D58C2B8C95}"/>
          </ac:cxnSpMkLst>
        </pc:cxnChg>
        <pc:cxnChg chg="mod">
          <ac:chgData name="Eldert Grootenboer" userId="3fe8758b2c2b58d2" providerId="LiveId" clId="{80D3185E-4D2B-4438-8DF8-5474F5446621}" dt="2021-03-23T16:50:08.872" v="1096" actId="208"/>
          <ac:cxnSpMkLst>
            <pc:docMk/>
            <pc:sldMk cId="1419024646" sldId="2076137829"/>
            <ac:cxnSpMk id="45" creationId="{87ACA1CC-6775-4805-B14D-C51650160672}"/>
          </ac:cxnSpMkLst>
        </pc:cxnChg>
        <pc:cxnChg chg="mod">
          <ac:chgData name="Eldert Grootenboer" userId="3fe8758b2c2b58d2" providerId="LiveId" clId="{80D3185E-4D2B-4438-8DF8-5474F5446621}" dt="2021-03-23T16:50:08.872" v="1096" actId="208"/>
          <ac:cxnSpMkLst>
            <pc:docMk/>
            <pc:sldMk cId="1419024646" sldId="2076137829"/>
            <ac:cxnSpMk id="48" creationId="{DD29C45C-2947-4AB2-8059-A43E33FE6F1D}"/>
          </ac:cxnSpMkLst>
        </pc:cxnChg>
        <pc:cxnChg chg="mod">
          <ac:chgData name="Eldert Grootenboer" userId="3fe8758b2c2b58d2" providerId="LiveId" clId="{80D3185E-4D2B-4438-8DF8-5474F5446621}" dt="2021-03-23T16:50:08.872" v="1096" actId="208"/>
          <ac:cxnSpMkLst>
            <pc:docMk/>
            <pc:sldMk cId="1419024646" sldId="2076137829"/>
            <ac:cxnSpMk id="51" creationId="{F80852B5-C4A4-441A-88FC-480D723A2C9F}"/>
          </ac:cxnSpMkLst>
        </pc:cxnChg>
        <pc:cxnChg chg="mod">
          <ac:chgData name="Eldert Grootenboer" userId="3fe8758b2c2b58d2" providerId="LiveId" clId="{80D3185E-4D2B-4438-8DF8-5474F5446621}" dt="2021-03-23T16:50:08.872" v="1096" actId="208"/>
          <ac:cxnSpMkLst>
            <pc:docMk/>
            <pc:sldMk cId="1419024646" sldId="2076137829"/>
            <ac:cxnSpMk id="54" creationId="{AC1820A5-6238-4163-915D-D16A3C78EBB6}"/>
          </ac:cxnSpMkLst>
        </pc:cxnChg>
        <pc:cxnChg chg="mod">
          <ac:chgData name="Eldert Grootenboer" userId="3fe8758b2c2b58d2" providerId="LiveId" clId="{80D3185E-4D2B-4438-8DF8-5474F5446621}" dt="2021-03-23T16:50:08.872" v="1096" actId="208"/>
          <ac:cxnSpMkLst>
            <pc:docMk/>
            <pc:sldMk cId="1419024646" sldId="2076137829"/>
            <ac:cxnSpMk id="58" creationId="{1D7AF951-7F47-41BA-9E18-21849D45AA5A}"/>
          </ac:cxnSpMkLst>
        </pc:cxnChg>
        <pc:cxnChg chg="mod">
          <ac:chgData name="Eldert Grootenboer" userId="3fe8758b2c2b58d2" providerId="LiveId" clId="{80D3185E-4D2B-4438-8DF8-5474F5446621}" dt="2021-03-29T10:46:00.480" v="2111" actId="1076"/>
          <ac:cxnSpMkLst>
            <pc:docMk/>
            <pc:sldMk cId="1419024646" sldId="2076137829"/>
            <ac:cxnSpMk id="59" creationId="{1E20739D-4E64-48F0-9FD1-511A7AF210A5}"/>
          </ac:cxnSpMkLst>
        </pc:cxnChg>
      </pc:sldChg>
      <pc:sldChg chg="modSp new del mod">
        <pc:chgData name="Eldert Grootenboer" userId="3fe8758b2c2b58d2" providerId="LiveId" clId="{80D3185E-4D2B-4438-8DF8-5474F5446621}" dt="2021-03-23T15:21:00.388" v="340" actId="47"/>
        <pc:sldMkLst>
          <pc:docMk/>
          <pc:sldMk cId="2925094362" sldId="2076137830"/>
        </pc:sldMkLst>
        <pc:spChg chg="mod">
          <ac:chgData name="Eldert Grootenboer" userId="3fe8758b2c2b58d2" providerId="LiveId" clId="{80D3185E-4D2B-4438-8DF8-5474F5446621}" dt="2021-03-23T14:58:56.337" v="34" actId="20577"/>
          <ac:spMkLst>
            <pc:docMk/>
            <pc:sldMk cId="2925094362" sldId="2076137830"/>
            <ac:spMk id="2" creationId="{D039D03F-C882-4C2B-A5CF-13CC97EDF5FE}"/>
          </ac:spMkLst>
        </pc:spChg>
      </pc:sldChg>
      <pc:sldChg chg="new add del">
        <pc:chgData name="Eldert Grootenboer" userId="3fe8758b2c2b58d2" providerId="LiveId" clId="{80D3185E-4D2B-4438-8DF8-5474F5446621}" dt="2021-03-23T14:58:59.033" v="35" actId="2696"/>
        <pc:sldMkLst>
          <pc:docMk/>
          <pc:sldMk cId="2838684712" sldId="2076137831"/>
        </pc:sldMkLst>
      </pc:sldChg>
      <pc:sldChg chg="addSp delSp modSp">
        <pc:chgData name="Eldert Grootenboer" userId="3fe8758b2c2b58d2" providerId="LiveId" clId="{80D3185E-4D2B-4438-8DF8-5474F5446621}" dt="2021-03-23T14:57:14.976" v="15"/>
        <pc:sldMkLst>
          <pc:docMk/>
          <pc:sldMk cId="3929141001" sldId="2076137831"/>
        </pc:sldMkLst>
        <pc:spChg chg="del">
          <ac:chgData name="Eldert Grootenboer" userId="3fe8758b2c2b58d2" providerId="LiveId" clId="{80D3185E-4D2B-4438-8DF8-5474F5446621}" dt="2021-03-23T14:57:14.976" v="15"/>
          <ac:spMkLst>
            <pc:docMk/>
            <pc:sldMk cId="3929141001" sldId="2076137831"/>
            <ac:spMk id="3" creationId="{863C2CC6-B632-4C23-9648-EC0C233EE7E2}"/>
          </ac:spMkLst>
        </pc:spChg>
        <pc:picChg chg="add mod">
          <ac:chgData name="Eldert Grootenboer" userId="3fe8758b2c2b58d2" providerId="LiveId" clId="{80D3185E-4D2B-4438-8DF8-5474F5446621}" dt="2021-03-23T14:57:14.976" v="15"/>
          <ac:picMkLst>
            <pc:docMk/>
            <pc:sldMk cId="3929141001" sldId="2076137831"/>
            <ac:picMk id="3074" creationId="{91085417-D4CA-4269-A812-C79DF2939BEE}"/>
          </ac:picMkLst>
        </pc:picChg>
      </pc:sldChg>
      <pc:sldChg chg="addSp delSp modSp new del mod modTransition setBg modClrScheme modShow chgLayout modNotesTx">
        <pc:chgData name="Eldert Grootenboer" userId="3fe8758b2c2b58d2" providerId="LiveId" clId="{80D3185E-4D2B-4438-8DF8-5474F5446621}" dt="2021-03-24T10:44:46.900" v="1530" actId="47"/>
        <pc:sldMkLst>
          <pc:docMk/>
          <pc:sldMk cId="4169132468" sldId="2076137831"/>
        </pc:sldMkLst>
        <pc:spChg chg="mod ord">
          <ac:chgData name="Eldert Grootenboer" userId="3fe8758b2c2b58d2" providerId="LiveId" clId="{80D3185E-4D2B-4438-8DF8-5474F5446621}" dt="2021-03-24T10:44:30.122" v="1524" actId="26606"/>
          <ac:spMkLst>
            <pc:docMk/>
            <pc:sldMk cId="4169132468" sldId="2076137831"/>
            <ac:spMk id="2" creationId="{68C21EE0-5114-441C-A930-CCB324AABC30}"/>
          </ac:spMkLst>
        </pc:spChg>
        <pc:spChg chg="del mod ord">
          <ac:chgData name="Eldert Grootenboer" userId="3fe8758b2c2b58d2" providerId="LiveId" clId="{80D3185E-4D2B-4438-8DF8-5474F5446621}" dt="2021-03-23T14:59:23.869" v="59" actId="700"/>
          <ac:spMkLst>
            <pc:docMk/>
            <pc:sldMk cId="4169132468" sldId="2076137831"/>
            <ac:spMk id="3" creationId="{197E3DBA-ED4D-4DEB-912A-09E5BF20E595}"/>
          </ac:spMkLst>
        </pc:spChg>
        <pc:spChg chg="add del mod ord">
          <ac:chgData name="Eldert Grootenboer" userId="3fe8758b2c2b58d2" providerId="LiveId" clId="{80D3185E-4D2B-4438-8DF8-5474F5446621}" dt="2021-03-24T10:44:30.122" v="1524" actId="26606"/>
          <ac:spMkLst>
            <pc:docMk/>
            <pc:sldMk cId="4169132468" sldId="2076137831"/>
            <ac:spMk id="4" creationId="{7E44AAEC-BFBA-4C68-AA31-BDAD7444BB1F}"/>
          </ac:spMkLst>
        </pc:spChg>
        <pc:spChg chg="add">
          <ac:chgData name="Eldert Grootenboer" userId="3fe8758b2c2b58d2" providerId="LiveId" clId="{80D3185E-4D2B-4438-8DF8-5474F5446621}" dt="2021-03-24T10:44:30.122" v="1524" actId="26606"/>
          <ac:spMkLst>
            <pc:docMk/>
            <pc:sldMk cId="4169132468" sldId="2076137831"/>
            <ac:spMk id="10" creationId="{37E32B78-23DD-4E77-8B9C-7779E3BF20C2}"/>
          </ac:spMkLst>
        </pc:spChg>
        <pc:graphicFrameChg chg="add">
          <ac:chgData name="Eldert Grootenboer" userId="3fe8758b2c2b58d2" providerId="LiveId" clId="{80D3185E-4D2B-4438-8DF8-5474F5446621}" dt="2021-03-24T10:44:30.122" v="1524" actId="26606"/>
          <ac:graphicFrameMkLst>
            <pc:docMk/>
            <pc:sldMk cId="4169132468" sldId="2076137831"/>
            <ac:graphicFrameMk id="6" creationId="{2181B31F-86F9-4544-8A91-FA77DD37AE0B}"/>
          </ac:graphicFrameMkLst>
        </pc:graphicFrameChg>
      </pc:sldChg>
      <pc:sldChg chg="addSp delSp modSp new mod ord modTransition modClrScheme modShow chgLayout modNotesTx">
        <pc:chgData name="Eldert Grootenboer" userId="3fe8758b2c2b58d2" providerId="LiveId" clId="{80D3185E-4D2B-4438-8DF8-5474F5446621}" dt="2021-04-06T19:40:17.634" v="2417" actId="20577"/>
        <pc:sldMkLst>
          <pc:docMk/>
          <pc:sldMk cId="2535207427" sldId="2076137832"/>
        </pc:sldMkLst>
        <pc:spChg chg="del mod ord">
          <ac:chgData name="Eldert Grootenboer" userId="3fe8758b2c2b58d2" providerId="LiveId" clId="{80D3185E-4D2B-4438-8DF8-5474F5446621}" dt="2021-03-23T14:59:40.318" v="61" actId="700"/>
          <ac:spMkLst>
            <pc:docMk/>
            <pc:sldMk cId="2535207427" sldId="2076137832"/>
            <ac:spMk id="2" creationId="{86E4D695-7ADA-4A57-B02B-F80F4C7674FB}"/>
          </ac:spMkLst>
        </pc:spChg>
        <pc:spChg chg="del mod ord">
          <ac:chgData name="Eldert Grootenboer" userId="3fe8758b2c2b58d2" providerId="LiveId" clId="{80D3185E-4D2B-4438-8DF8-5474F5446621}" dt="2021-03-23T14:59:40.318" v="61" actId="700"/>
          <ac:spMkLst>
            <pc:docMk/>
            <pc:sldMk cId="2535207427" sldId="2076137832"/>
            <ac:spMk id="3" creationId="{8D80A93B-00A6-4F14-9537-DC5755233488}"/>
          </ac:spMkLst>
        </pc:spChg>
        <pc:spChg chg="add mod ord">
          <ac:chgData name="Eldert Grootenboer" userId="3fe8758b2c2b58d2" providerId="LiveId" clId="{80D3185E-4D2B-4438-8DF8-5474F5446621}" dt="2021-03-29T10:40:09.547" v="2060"/>
          <ac:spMkLst>
            <pc:docMk/>
            <pc:sldMk cId="2535207427" sldId="2076137832"/>
            <ac:spMk id="4" creationId="{874EA0E4-473E-4A3C-8240-4E0C83E775E9}"/>
          </ac:spMkLst>
        </pc:spChg>
        <pc:spChg chg="add del mod ord">
          <ac:chgData name="Eldert Grootenboer" userId="3fe8758b2c2b58d2" providerId="LiveId" clId="{80D3185E-4D2B-4438-8DF8-5474F5446621}" dt="2021-03-23T16:06:53.878" v="652" actId="700"/>
          <ac:spMkLst>
            <pc:docMk/>
            <pc:sldMk cId="2535207427" sldId="2076137832"/>
            <ac:spMk id="5" creationId="{44B6DFFE-2763-4BBB-94F4-9B5624C602F8}"/>
          </ac:spMkLst>
        </pc:spChg>
        <pc:spChg chg="add del mod ord">
          <ac:chgData name="Eldert Grootenboer" userId="3fe8758b2c2b58d2" providerId="LiveId" clId="{80D3185E-4D2B-4438-8DF8-5474F5446621}" dt="2021-03-23T16:29:30.289" v="821" actId="700"/>
          <ac:spMkLst>
            <pc:docMk/>
            <pc:sldMk cId="2535207427" sldId="2076137832"/>
            <ac:spMk id="6" creationId="{D99411B3-3FF9-4121-AA9C-66FF9C561AA9}"/>
          </ac:spMkLst>
        </pc:spChg>
        <pc:spChg chg="add mod ord">
          <ac:chgData name="Eldert Grootenboer" userId="3fe8758b2c2b58d2" providerId="LiveId" clId="{80D3185E-4D2B-4438-8DF8-5474F5446621}" dt="2021-03-29T10:40:09.547" v="2060"/>
          <ac:spMkLst>
            <pc:docMk/>
            <pc:sldMk cId="2535207427" sldId="2076137832"/>
            <ac:spMk id="7" creationId="{D6BC7C3A-83AF-4C88-9CAB-D80397566F3D}"/>
          </ac:spMkLst>
        </pc:spChg>
      </pc:sldChg>
      <pc:sldChg chg="addSp delSp modSp add del mod ord modClrScheme modShow chgLayout">
        <pc:chgData name="Eldert Grootenboer" userId="3fe8758b2c2b58d2" providerId="LiveId" clId="{80D3185E-4D2B-4438-8DF8-5474F5446621}" dt="2021-03-23T16:28:46.795" v="818" actId="47"/>
        <pc:sldMkLst>
          <pc:docMk/>
          <pc:sldMk cId="2838684712" sldId="2076137833"/>
        </pc:sldMkLst>
        <pc:spChg chg="del">
          <ac:chgData name="Eldert Grootenboer" userId="3fe8758b2c2b58d2" providerId="LiveId" clId="{80D3185E-4D2B-4438-8DF8-5474F5446621}" dt="2021-03-23T16:05:58.253" v="646" actId="700"/>
          <ac:spMkLst>
            <pc:docMk/>
            <pc:sldMk cId="2838684712" sldId="2076137833"/>
            <ac:spMk id="2" creationId="{02DDDC08-3680-4388-A6E4-8A064A5FC6B2}"/>
          </ac:spMkLst>
        </pc:spChg>
        <pc:spChg chg="add del mod ord">
          <ac:chgData name="Eldert Grootenboer" userId="3fe8758b2c2b58d2" providerId="LiveId" clId="{80D3185E-4D2B-4438-8DF8-5474F5446621}" dt="2021-03-23T16:06:53.878" v="652" actId="700"/>
          <ac:spMkLst>
            <pc:docMk/>
            <pc:sldMk cId="2838684712" sldId="2076137833"/>
            <ac:spMk id="3" creationId="{F051A25A-C39F-45EB-8AC6-AE5D3E1BE91E}"/>
          </ac:spMkLst>
        </pc:spChg>
        <pc:spChg chg="add mod ord">
          <ac:chgData name="Eldert Grootenboer" userId="3fe8758b2c2b58d2" providerId="LiveId" clId="{80D3185E-4D2B-4438-8DF8-5474F5446621}" dt="2021-03-23T16:07:57.583" v="663"/>
          <ac:spMkLst>
            <pc:docMk/>
            <pc:sldMk cId="2838684712" sldId="2076137833"/>
            <ac:spMk id="4" creationId="{13E76DC1-F700-4193-A93C-CA6F842B5EC5}"/>
          </ac:spMkLst>
        </pc:spChg>
        <pc:picChg chg="mod ord">
          <ac:chgData name="Eldert Grootenboer" userId="3fe8758b2c2b58d2" providerId="LiveId" clId="{80D3185E-4D2B-4438-8DF8-5474F5446621}" dt="2021-03-23T16:07:57.583" v="663"/>
          <ac:picMkLst>
            <pc:docMk/>
            <pc:sldMk cId="2838684712" sldId="2076137833"/>
            <ac:picMk id="3074" creationId="{91085417-D4CA-4269-A812-C79DF2939BEE}"/>
          </ac:picMkLst>
        </pc:picChg>
      </pc:sldChg>
      <pc:sldChg chg="modSp new del mod">
        <pc:chgData name="Eldert Grootenboer" userId="3fe8758b2c2b58d2" providerId="LiveId" clId="{80D3185E-4D2B-4438-8DF8-5474F5446621}" dt="2021-03-23T15:11:58.039" v="322" actId="47"/>
        <pc:sldMkLst>
          <pc:docMk/>
          <pc:sldMk cId="1918695347" sldId="2076137834"/>
        </pc:sldMkLst>
        <pc:spChg chg="mod">
          <ac:chgData name="Eldert Grootenboer" userId="3fe8758b2c2b58d2" providerId="LiveId" clId="{80D3185E-4D2B-4438-8DF8-5474F5446621}" dt="2021-03-23T15:00:00.308" v="99" actId="20577"/>
          <ac:spMkLst>
            <pc:docMk/>
            <pc:sldMk cId="1918695347" sldId="2076137834"/>
            <ac:spMk id="2" creationId="{C798990B-5237-4B0B-98AA-8A3467037C3F}"/>
          </ac:spMkLst>
        </pc:spChg>
      </pc:sldChg>
      <pc:sldChg chg="addSp delSp modSp new mod ord modTransition modClrScheme modShow chgLayout">
        <pc:chgData name="Eldert Grootenboer" userId="3fe8758b2c2b58d2" providerId="LiveId" clId="{80D3185E-4D2B-4438-8DF8-5474F5446621}" dt="2021-03-29T10:40:09.547" v="2060"/>
        <pc:sldMkLst>
          <pc:docMk/>
          <pc:sldMk cId="2030864065" sldId="2076137835"/>
        </pc:sldMkLst>
        <pc:spChg chg="mod ord">
          <ac:chgData name="Eldert Grootenboer" userId="3fe8758b2c2b58d2" providerId="LiveId" clId="{80D3185E-4D2B-4438-8DF8-5474F5446621}" dt="2021-03-29T10:40:09.547" v="2060"/>
          <ac:spMkLst>
            <pc:docMk/>
            <pc:sldMk cId="2030864065" sldId="2076137835"/>
            <ac:spMk id="2" creationId="{C3987D63-0A90-44FB-946E-7C43ADB37D8E}"/>
          </ac:spMkLst>
        </pc:spChg>
        <pc:spChg chg="del">
          <ac:chgData name="Eldert Grootenboer" userId="3fe8758b2c2b58d2" providerId="LiveId" clId="{80D3185E-4D2B-4438-8DF8-5474F5446621}" dt="2021-03-23T16:05:58.253" v="646" actId="700"/>
          <ac:spMkLst>
            <pc:docMk/>
            <pc:sldMk cId="2030864065" sldId="2076137835"/>
            <ac:spMk id="3" creationId="{863A65DB-EC07-4FC1-AA77-36DDE242104C}"/>
          </ac:spMkLst>
        </pc:spChg>
        <pc:spChg chg="add del mod ord">
          <ac:chgData name="Eldert Grootenboer" userId="3fe8758b2c2b58d2" providerId="LiveId" clId="{80D3185E-4D2B-4438-8DF8-5474F5446621}" dt="2021-03-23T16:06:53.878" v="652" actId="700"/>
          <ac:spMkLst>
            <pc:docMk/>
            <pc:sldMk cId="2030864065" sldId="2076137835"/>
            <ac:spMk id="4" creationId="{30A78EDB-7CD5-4046-B4F8-D7DEF9E88ABB}"/>
          </ac:spMkLst>
        </pc:spChg>
        <pc:spChg chg="add del mod ord">
          <ac:chgData name="Eldert Grootenboer" userId="3fe8758b2c2b58d2" providerId="LiveId" clId="{80D3185E-4D2B-4438-8DF8-5474F5446621}" dt="2021-03-23T16:29:16.650" v="819" actId="700"/>
          <ac:spMkLst>
            <pc:docMk/>
            <pc:sldMk cId="2030864065" sldId="2076137835"/>
            <ac:spMk id="5" creationId="{F5094B1B-6DFF-4BDD-8A06-DC874C4BCC5A}"/>
          </ac:spMkLst>
        </pc:spChg>
        <pc:spChg chg="add mod ord">
          <ac:chgData name="Eldert Grootenboer" userId="3fe8758b2c2b58d2" providerId="LiveId" clId="{80D3185E-4D2B-4438-8DF8-5474F5446621}" dt="2021-03-29T10:40:09.547" v="2060"/>
          <ac:spMkLst>
            <pc:docMk/>
            <pc:sldMk cId="2030864065" sldId="2076137835"/>
            <ac:spMk id="6" creationId="{CE44AB55-85CC-4C97-B49D-F62454AD8F26}"/>
          </ac:spMkLst>
        </pc:spChg>
      </pc:sldChg>
      <pc:sldChg chg="addSp delSp modSp new del mod ord modTransition setBg modClrScheme modShow chgLayout">
        <pc:chgData name="Eldert Grootenboer" userId="3fe8758b2c2b58d2" providerId="LiveId" clId="{80D3185E-4D2B-4438-8DF8-5474F5446621}" dt="2021-03-24T10:42:53.990" v="1450" actId="47"/>
        <pc:sldMkLst>
          <pc:docMk/>
          <pc:sldMk cId="2814030897" sldId="2076137836"/>
        </pc:sldMkLst>
        <pc:spChg chg="del">
          <ac:chgData name="Eldert Grootenboer" userId="3fe8758b2c2b58d2" providerId="LiveId" clId="{80D3185E-4D2B-4438-8DF8-5474F5446621}" dt="2021-03-23T16:05:58.253" v="646" actId="700"/>
          <ac:spMkLst>
            <pc:docMk/>
            <pc:sldMk cId="2814030897" sldId="2076137836"/>
            <ac:spMk id="2" creationId="{B94873A8-ABBB-448E-AAA5-9B4974A95078}"/>
          </ac:spMkLst>
        </pc:spChg>
        <pc:spChg chg="add del mod ord">
          <ac:chgData name="Eldert Grootenboer" userId="3fe8758b2c2b58d2" providerId="LiveId" clId="{80D3185E-4D2B-4438-8DF8-5474F5446621}" dt="2021-03-24T10:42:37.733" v="1446" actId="26606"/>
          <ac:spMkLst>
            <pc:docMk/>
            <pc:sldMk cId="2814030897" sldId="2076137836"/>
            <ac:spMk id="3" creationId="{03161D19-1086-4FF5-B9E0-5A27CBB012EA}"/>
          </ac:spMkLst>
        </pc:spChg>
        <pc:spChg chg="add del mod ord">
          <ac:chgData name="Eldert Grootenboer" userId="3fe8758b2c2b58d2" providerId="LiveId" clId="{80D3185E-4D2B-4438-8DF8-5474F5446621}" dt="2021-03-23T16:06:53.878" v="652" actId="700"/>
          <ac:spMkLst>
            <pc:docMk/>
            <pc:sldMk cId="2814030897" sldId="2076137836"/>
            <ac:spMk id="4" creationId="{57AF899B-12CB-4704-A1C2-427F72463D80}"/>
          </ac:spMkLst>
        </pc:spChg>
        <pc:spChg chg="add mod ord">
          <ac:chgData name="Eldert Grootenboer" userId="3fe8758b2c2b58d2" providerId="LiveId" clId="{80D3185E-4D2B-4438-8DF8-5474F5446621}" dt="2021-03-24T10:42:37.733" v="1446" actId="26606"/>
          <ac:spMkLst>
            <pc:docMk/>
            <pc:sldMk cId="2814030897" sldId="2076137836"/>
            <ac:spMk id="5" creationId="{FE0BF13A-C2BF-4F99-BA8D-34A715EE139D}"/>
          </ac:spMkLst>
        </pc:spChg>
        <pc:spChg chg="add">
          <ac:chgData name="Eldert Grootenboer" userId="3fe8758b2c2b58d2" providerId="LiveId" clId="{80D3185E-4D2B-4438-8DF8-5474F5446621}" dt="2021-03-24T10:42:37.733" v="1446" actId="26606"/>
          <ac:spMkLst>
            <pc:docMk/>
            <pc:sldMk cId="2814030897" sldId="2076137836"/>
            <ac:spMk id="8" creationId="{37E32B78-23DD-4E77-8B9C-7779E3BF20C2}"/>
          </ac:spMkLst>
        </pc:spChg>
        <pc:spChg chg="add del">
          <ac:chgData name="Eldert Grootenboer" userId="3fe8758b2c2b58d2" providerId="LiveId" clId="{80D3185E-4D2B-4438-8DF8-5474F5446621}" dt="2021-03-24T10:42:30.510" v="1444" actId="26606"/>
          <ac:spMkLst>
            <pc:docMk/>
            <pc:sldMk cId="2814030897" sldId="2076137836"/>
            <ac:spMk id="11" creationId="{37E32B78-23DD-4E77-8B9C-7779E3BF20C2}"/>
          </ac:spMkLst>
        </pc:spChg>
        <pc:graphicFrameChg chg="add del">
          <ac:chgData name="Eldert Grootenboer" userId="3fe8758b2c2b58d2" providerId="LiveId" clId="{80D3185E-4D2B-4438-8DF8-5474F5446621}" dt="2021-03-24T10:42:30.510" v="1444" actId="26606"/>
          <ac:graphicFrameMkLst>
            <pc:docMk/>
            <pc:sldMk cId="2814030897" sldId="2076137836"/>
            <ac:graphicFrameMk id="7" creationId="{1E97B4C2-0FBD-4E83-8B5B-BB5625861055}"/>
          </ac:graphicFrameMkLst>
        </pc:graphicFrameChg>
        <pc:graphicFrameChg chg="add">
          <ac:chgData name="Eldert Grootenboer" userId="3fe8758b2c2b58d2" providerId="LiveId" clId="{80D3185E-4D2B-4438-8DF8-5474F5446621}" dt="2021-03-24T10:42:37.733" v="1446" actId="26606"/>
          <ac:graphicFrameMkLst>
            <pc:docMk/>
            <pc:sldMk cId="2814030897" sldId="2076137836"/>
            <ac:graphicFrameMk id="9" creationId="{3E223D85-1A16-40E6-B5DF-871E9836D22F}"/>
          </ac:graphicFrameMkLst>
        </pc:graphicFrameChg>
      </pc:sldChg>
      <pc:sldChg chg="addSp delSp modSp new mod modTransition modClrScheme modShow chgLayout">
        <pc:chgData name="Eldert Grootenboer" userId="3fe8758b2c2b58d2" providerId="LiveId" clId="{80D3185E-4D2B-4438-8DF8-5474F5446621}" dt="2021-03-29T10:40:09.547" v="2060"/>
        <pc:sldMkLst>
          <pc:docMk/>
          <pc:sldMk cId="3761825069" sldId="2076137837"/>
        </pc:sldMkLst>
        <pc:spChg chg="mod ord">
          <ac:chgData name="Eldert Grootenboer" userId="3fe8758b2c2b58d2" providerId="LiveId" clId="{80D3185E-4D2B-4438-8DF8-5474F5446621}" dt="2021-03-29T10:40:09.547" v="2060"/>
          <ac:spMkLst>
            <pc:docMk/>
            <pc:sldMk cId="3761825069" sldId="2076137837"/>
            <ac:spMk id="2" creationId="{23B7383F-014F-4E50-9FF6-3164ABA09BBB}"/>
          </ac:spMkLst>
        </pc:spChg>
        <pc:spChg chg="del">
          <ac:chgData name="Eldert Grootenboer" userId="3fe8758b2c2b58d2" providerId="LiveId" clId="{80D3185E-4D2B-4438-8DF8-5474F5446621}" dt="2021-03-23T16:05:58.253" v="646" actId="700"/>
          <ac:spMkLst>
            <pc:docMk/>
            <pc:sldMk cId="3761825069" sldId="2076137837"/>
            <ac:spMk id="3" creationId="{49AB3183-03EA-4A0C-83D1-FF89AE5F055D}"/>
          </ac:spMkLst>
        </pc:spChg>
        <pc:spChg chg="add del mod ord">
          <ac:chgData name="Eldert Grootenboer" userId="3fe8758b2c2b58d2" providerId="LiveId" clId="{80D3185E-4D2B-4438-8DF8-5474F5446621}" dt="2021-03-23T16:06:53.878" v="652" actId="700"/>
          <ac:spMkLst>
            <pc:docMk/>
            <pc:sldMk cId="3761825069" sldId="2076137837"/>
            <ac:spMk id="4" creationId="{A2619E2E-F327-461C-9401-F6FF22C2FDE8}"/>
          </ac:spMkLst>
        </pc:spChg>
        <pc:spChg chg="add del mod ord">
          <ac:chgData name="Eldert Grootenboer" userId="3fe8758b2c2b58d2" providerId="LiveId" clId="{80D3185E-4D2B-4438-8DF8-5474F5446621}" dt="2021-03-23T16:40:00.871" v="974" actId="700"/>
          <ac:spMkLst>
            <pc:docMk/>
            <pc:sldMk cId="3761825069" sldId="2076137837"/>
            <ac:spMk id="5" creationId="{F5CAEC34-155E-43FE-A2ED-5E1EC3940202}"/>
          </ac:spMkLst>
        </pc:spChg>
        <pc:spChg chg="add mod ord">
          <ac:chgData name="Eldert Grootenboer" userId="3fe8758b2c2b58d2" providerId="LiveId" clId="{80D3185E-4D2B-4438-8DF8-5474F5446621}" dt="2021-03-29T10:40:09.547" v="2060"/>
          <ac:spMkLst>
            <pc:docMk/>
            <pc:sldMk cId="3761825069" sldId="2076137837"/>
            <ac:spMk id="6" creationId="{E4178596-9227-42B5-9D7D-4B9252399EB5}"/>
          </ac:spMkLst>
        </pc:spChg>
      </pc:sldChg>
      <pc:sldChg chg="addSp delSp modSp new mod modTransition modClrScheme modShow chgLayout">
        <pc:chgData name="Eldert Grootenboer" userId="3fe8758b2c2b58d2" providerId="LiveId" clId="{80D3185E-4D2B-4438-8DF8-5474F5446621}" dt="2021-03-29T10:40:09.547" v="2060"/>
        <pc:sldMkLst>
          <pc:docMk/>
          <pc:sldMk cId="1512689785" sldId="2076137838"/>
        </pc:sldMkLst>
        <pc:spChg chg="del">
          <ac:chgData name="Eldert Grootenboer" userId="3fe8758b2c2b58d2" providerId="LiveId" clId="{80D3185E-4D2B-4438-8DF8-5474F5446621}" dt="2021-03-23T16:05:58.253" v="646" actId="700"/>
          <ac:spMkLst>
            <pc:docMk/>
            <pc:sldMk cId="1512689785" sldId="2076137838"/>
            <ac:spMk id="2" creationId="{E1082F54-7AA5-4771-8D01-E0E633A3E411}"/>
          </ac:spMkLst>
        </pc:spChg>
        <pc:spChg chg="mod ord">
          <ac:chgData name="Eldert Grootenboer" userId="3fe8758b2c2b58d2" providerId="LiveId" clId="{80D3185E-4D2B-4438-8DF8-5474F5446621}" dt="2021-03-29T10:40:09.547" v="2060"/>
          <ac:spMkLst>
            <pc:docMk/>
            <pc:sldMk cId="1512689785" sldId="2076137838"/>
            <ac:spMk id="3" creationId="{90E101F5-53C2-45AC-B343-4D00325FC4C2}"/>
          </ac:spMkLst>
        </pc:spChg>
        <pc:spChg chg="add del mod ord">
          <ac:chgData name="Eldert Grootenboer" userId="3fe8758b2c2b58d2" providerId="LiveId" clId="{80D3185E-4D2B-4438-8DF8-5474F5446621}" dt="2021-03-23T16:06:53.878" v="652" actId="700"/>
          <ac:spMkLst>
            <pc:docMk/>
            <pc:sldMk cId="1512689785" sldId="2076137838"/>
            <ac:spMk id="4" creationId="{109207E9-2988-46C7-BB17-3581B9CF357F}"/>
          </ac:spMkLst>
        </pc:spChg>
        <pc:spChg chg="add mod ord">
          <ac:chgData name="Eldert Grootenboer" userId="3fe8758b2c2b58d2" providerId="LiveId" clId="{80D3185E-4D2B-4438-8DF8-5474F5446621}" dt="2021-03-29T10:40:09.547" v="2060"/>
          <ac:spMkLst>
            <pc:docMk/>
            <pc:sldMk cId="1512689785" sldId="2076137838"/>
            <ac:spMk id="5" creationId="{20B899C0-EF34-4263-9792-E51D216933BE}"/>
          </ac:spMkLst>
        </pc:spChg>
      </pc:sldChg>
      <pc:sldChg chg="add del">
        <pc:chgData name="Eldert Grootenboer" userId="3fe8758b2c2b58d2" providerId="LiveId" clId="{80D3185E-4D2B-4438-8DF8-5474F5446621}" dt="2021-03-23T15:01:31.426" v="182" actId="22"/>
        <pc:sldMkLst>
          <pc:docMk/>
          <pc:sldMk cId="3505136346" sldId="2076137838"/>
        </pc:sldMkLst>
      </pc:sldChg>
      <pc:sldChg chg="modSp new del mod">
        <pc:chgData name="Eldert Grootenboer" userId="3fe8758b2c2b58d2" providerId="LiveId" clId="{80D3185E-4D2B-4438-8DF8-5474F5446621}" dt="2021-03-23T15:41:52.821" v="627" actId="47"/>
        <pc:sldMkLst>
          <pc:docMk/>
          <pc:sldMk cId="2329042646" sldId="2076137839"/>
        </pc:sldMkLst>
        <pc:spChg chg="mod">
          <ac:chgData name="Eldert Grootenboer" userId="3fe8758b2c2b58d2" providerId="LiveId" clId="{80D3185E-4D2B-4438-8DF8-5474F5446621}" dt="2021-03-23T15:41:46.715" v="622" actId="21"/>
          <ac:spMkLst>
            <pc:docMk/>
            <pc:sldMk cId="2329042646" sldId="2076137839"/>
            <ac:spMk id="2" creationId="{120A59E7-3390-468B-B9AE-8E3DE48F8162}"/>
          </ac:spMkLst>
        </pc:spChg>
      </pc:sldChg>
      <pc:sldChg chg="addSp delSp modSp new mod modTransition modClrScheme chgLayout modNotesTx">
        <pc:chgData name="Eldert Grootenboer" userId="3fe8758b2c2b58d2" providerId="LiveId" clId="{80D3185E-4D2B-4438-8DF8-5474F5446621}" dt="2021-04-06T19:40:18.917" v="2418" actId="20577"/>
        <pc:sldMkLst>
          <pc:docMk/>
          <pc:sldMk cId="4134085281" sldId="2076137840"/>
        </pc:sldMkLst>
        <pc:spChg chg="mod ord">
          <ac:chgData name="Eldert Grootenboer" userId="3fe8758b2c2b58d2" providerId="LiveId" clId="{80D3185E-4D2B-4438-8DF8-5474F5446621}" dt="2021-03-29T10:40:41.375" v="2068" actId="700"/>
          <ac:spMkLst>
            <pc:docMk/>
            <pc:sldMk cId="4134085281" sldId="2076137840"/>
            <ac:spMk id="2" creationId="{D0D8F2B4-5C5F-43CD-BBA4-E752D8F7ACC5}"/>
          </ac:spMkLst>
        </pc:spChg>
        <pc:spChg chg="del">
          <ac:chgData name="Eldert Grootenboer" userId="3fe8758b2c2b58d2" providerId="LiveId" clId="{80D3185E-4D2B-4438-8DF8-5474F5446621}" dt="2021-03-23T16:06:53.878" v="652" actId="700"/>
          <ac:spMkLst>
            <pc:docMk/>
            <pc:sldMk cId="4134085281" sldId="2076137840"/>
            <ac:spMk id="3" creationId="{379D1DBE-3F9C-41F3-899E-51AC93323D46}"/>
          </ac:spMkLst>
        </pc:spChg>
        <pc:spChg chg="add del mod ord">
          <ac:chgData name="Eldert Grootenboer" userId="3fe8758b2c2b58d2" providerId="LiveId" clId="{80D3185E-4D2B-4438-8DF8-5474F5446621}" dt="2021-03-29T10:40:41.375" v="2068" actId="700"/>
          <ac:spMkLst>
            <pc:docMk/>
            <pc:sldMk cId="4134085281" sldId="2076137840"/>
            <ac:spMk id="3" creationId="{E1A170EA-9B0A-40C5-A7BC-481F69D740B7}"/>
          </ac:spMkLst>
        </pc:spChg>
        <pc:spChg chg="add del mod ord">
          <ac:chgData name="Eldert Grootenboer" userId="3fe8758b2c2b58d2" providerId="LiveId" clId="{80D3185E-4D2B-4438-8DF8-5474F5446621}" dt="2021-03-24T11:01:01.779" v="1841" actId="700"/>
          <ac:spMkLst>
            <pc:docMk/>
            <pc:sldMk cId="4134085281" sldId="2076137840"/>
            <ac:spMk id="4" creationId="{54CB228A-42A4-4518-9372-5756A8F2FD06}"/>
          </ac:spMkLst>
        </pc:spChg>
        <pc:spChg chg="add del mod ord">
          <ac:chgData name="Eldert Grootenboer" userId="3fe8758b2c2b58d2" providerId="LiveId" clId="{80D3185E-4D2B-4438-8DF8-5474F5446621}" dt="2021-03-29T10:40:41.375" v="2068" actId="700"/>
          <ac:spMkLst>
            <pc:docMk/>
            <pc:sldMk cId="4134085281" sldId="2076137840"/>
            <ac:spMk id="4" creationId="{ADED581A-B0D1-4F63-B28C-72A667A90749}"/>
          </ac:spMkLst>
        </pc:spChg>
        <pc:spChg chg="add mod ord">
          <ac:chgData name="Eldert Grootenboer" userId="3fe8758b2c2b58d2" providerId="LiveId" clId="{80D3185E-4D2B-4438-8DF8-5474F5446621}" dt="2021-03-29T10:40:51.228" v="2069" actId="12"/>
          <ac:spMkLst>
            <pc:docMk/>
            <pc:sldMk cId="4134085281" sldId="2076137840"/>
            <ac:spMk id="5" creationId="{25C09C0A-AC28-4CFE-827D-7AEA5868EA49}"/>
          </ac:spMkLst>
        </pc:spChg>
        <pc:spChg chg="add mod ord">
          <ac:chgData name="Eldert Grootenboer" userId="3fe8758b2c2b58d2" providerId="LiveId" clId="{80D3185E-4D2B-4438-8DF8-5474F5446621}" dt="2021-03-29T10:40:54.429" v="2070" actId="12"/>
          <ac:spMkLst>
            <pc:docMk/>
            <pc:sldMk cId="4134085281" sldId="2076137840"/>
            <ac:spMk id="6" creationId="{3D42651E-2712-4255-9B34-D48BF197B97D}"/>
          </ac:spMkLst>
        </pc:spChg>
      </pc:sldChg>
      <pc:sldChg chg="addSp delSp modSp new del mod modClrScheme chgLayout">
        <pc:chgData name="Eldert Grootenboer" userId="3fe8758b2c2b58d2" providerId="LiveId" clId="{80D3185E-4D2B-4438-8DF8-5474F5446621}" dt="2021-03-23T15:20:36.747" v="323" actId="47"/>
        <pc:sldMkLst>
          <pc:docMk/>
          <pc:sldMk cId="2275502966" sldId="2076137841"/>
        </pc:sldMkLst>
        <pc:spChg chg="add del mod ord">
          <ac:chgData name="Eldert Grootenboer" userId="3fe8758b2c2b58d2" providerId="LiveId" clId="{80D3185E-4D2B-4438-8DF8-5474F5446621}" dt="2021-03-23T15:09:52.017" v="311" actId="700"/>
          <ac:spMkLst>
            <pc:docMk/>
            <pc:sldMk cId="2275502966" sldId="2076137841"/>
            <ac:spMk id="2" creationId="{03158660-6F25-4430-8989-18DEBE076F06}"/>
          </ac:spMkLst>
        </pc:spChg>
        <pc:spChg chg="add del">
          <ac:chgData name="Eldert Grootenboer" userId="3fe8758b2c2b58d2" providerId="LiveId" clId="{80D3185E-4D2B-4438-8DF8-5474F5446621}" dt="2021-03-23T15:09:52.017" v="311" actId="700"/>
          <ac:spMkLst>
            <pc:docMk/>
            <pc:sldMk cId="2275502966" sldId="2076137841"/>
            <ac:spMk id="3" creationId="{A1513BCA-D2A8-4025-8200-1DCC020AB476}"/>
          </ac:spMkLst>
        </pc:spChg>
        <pc:spChg chg="add del mod ord">
          <ac:chgData name="Eldert Grootenboer" userId="3fe8758b2c2b58d2" providerId="LiveId" clId="{80D3185E-4D2B-4438-8DF8-5474F5446621}" dt="2021-03-23T15:09:36.956" v="304" actId="700"/>
          <ac:spMkLst>
            <pc:docMk/>
            <pc:sldMk cId="2275502966" sldId="2076137841"/>
            <ac:spMk id="10" creationId="{09C4F3BF-A803-4122-8DBC-BFDDF83B844D}"/>
          </ac:spMkLst>
        </pc:spChg>
        <pc:spChg chg="add del mod ord">
          <ac:chgData name="Eldert Grootenboer" userId="3fe8758b2c2b58d2" providerId="LiveId" clId="{80D3185E-4D2B-4438-8DF8-5474F5446621}" dt="2021-03-23T15:09:36.956" v="304" actId="700"/>
          <ac:spMkLst>
            <pc:docMk/>
            <pc:sldMk cId="2275502966" sldId="2076137841"/>
            <ac:spMk id="11" creationId="{C4853147-0DAF-47F1-86AA-2592CD034044}"/>
          </ac:spMkLst>
        </pc:spChg>
        <pc:spChg chg="add mod ord">
          <ac:chgData name="Eldert Grootenboer" userId="3fe8758b2c2b58d2" providerId="LiveId" clId="{80D3185E-4D2B-4438-8DF8-5474F5446621}" dt="2021-03-23T15:09:52.017" v="311" actId="700"/>
          <ac:spMkLst>
            <pc:docMk/>
            <pc:sldMk cId="2275502966" sldId="2076137841"/>
            <ac:spMk id="24" creationId="{755A92F3-5DBE-4CDB-ADD7-F8DB38EF5FF4}"/>
          </ac:spMkLst>
        </pc:spChg>
        <pc:grpChg chg="add del mod">
          <ac:chgData name="Eldert Grootenboer" userId="3fe8758b2c2b58d2" providerId="LiveId" clId="{80D3185E-4D2B-4438-8DF8-5474F5446621}" dt="2021-03-23T15:09:38.346" v="308" actId="164"/>
          <ac:grpSpMkLst>
            <pc:docMk/>
            <pc:sldMk cId="2275502966" sldId="2076137841"/>
            <ac:grpSpMk id="9" creationId="{393FFEDF-A7B4-429F-8797-7ABEFF3602AA}"/>
          </ac:grpSpMkLst>
        </pc:grpChg>
        <pc:grpChg chg="add del mod">
          <ac:chgData name="Eldert Grootenboer" userId="3fe8758b2c2b58d2" providerId="LiveId" clId="{80D3185E-4D2B-4438-8DF8-5474F5446621}" dt="2021-03-23T15:09:35.615" v="301" actId="164"/>
          <ac:grpSpMkLst>
            <pc:docMk/>
            <pc:sldMk cId="2275502966" sldId="2076137841"/>
            <ac:grpSpMk id="17" creationId="{89EF7F11-03B5-43D5-BA57-A87B58544E59}"/>
          </ac:grpSpMkLst>
        </pc:grpChg>
        <pc:grpChg chg="add del mod ord">
          <ac:chgData name="Eldert Grootenboer" userId="3fe8758b2c2b58d2" providerId="LiveId" clId="{80D3185E-4D2B-4438-8DF8-5474F5446621}" dt="2021-03-23T15:09:34.756" v="299"/>
          <ac:grpSpMkLst>
            <pc:docMk/>
            <pc:sldMk cId="2275502966" sldId="2076137841"/>
            <ac:grpSpMk id="18" creationId="{447AE265-F247-42A4-99D3-B72ADC992679}"/>
          </ac:grpSpMkLst>
        </pc:grpChg>
        <pc:picChg chg="add del mod topLvl">
          <ac:chgData name="Eldert Grootenboer" userId="3fe8758b2c2b58d2" providerId="LiveId" clId="{80D3185E-4D2B-4438-8DF8-5474F5446621}" dt="2021-03-23T15:09:39.099" v="310" actId="1076"/>
          <ac:picMkLst>
            <pc:docMk/>
            <pc:sldMk cId="2275502966" sldId="2076137841"/>
            <ac:picMk id="4" creationId="{B20AA6A1-4C9D-46C3-8E7C-75B01C6A21B5}"/>
          </ac:picMkLst>
        </pc:picChg>
        <pc:picChg chg="add del mod topLvl">
          <ac:chgData name="Eldert Grootenboer" userId="3fe8758b2c2b58d2" providerId="LiveId" clId="{80D3185E-4D2B-4438-8DF8-5474F5446621}" dt="2021-03-23T15:09:39.099" v="310" actId="1076"/>
          <ac:picMkLst>
            <pc:docMk/>
            <pc:sldMk cId="2275502966" sldId="2076137841"/>
            <ac:picMk id="5" creationId="{30B60B1A-ABE4-4AEE-AB26-E90554528D70}"/>
          </ac:picMkLst>
        </pc:picChg>
        <pc:picChg chg="add del mod topLvl">
          <ac:chgData name="Eldert Grootenboer" userId="3fe8758b2c2b58d2" providerId="LiveId" clId="{80D3185E-4D2B-4438-8DF8-5474F5446621}" dt="2021-03-23T15:09:39.099" v="310" actId="1076"/>
          <ac:picMkLst>
            <pc:docMk/>
            <pc:sldMk cId="2275502966" sldId="2076137841"/>
            <ac:picMk id="8" creationId="{85FE5ACD-6499-4E4F-8293-8BF611D077E8}"/>
          </ac:picMkLst>
        </pc:picChg>
        <pc:picChg chg="add del mod">
          <ac:chgData name="Eldert Grootenboer" userId="3fe8758b2c2b58d2" providerId="LiveId" clId="{80D3185E-4D2B-4438-8DF8-5474F5446621}" dt="2021-03-23T15:09:36.029" v="302"/>
          <ac:picMkLst>
            <pc:docMk/>
            <pc:sldMk cId="2275502966" sldId="2076137841"/>
            <ac:picMk id="12" creationId="{14AB5292-1682-4C21-9B45-A6CE8F4BCA0C}"/>
          </ac:picMkLst>
        </pc:picChg>
        <pc:picChg chg="add del mod">
          <ac:chgData name="Eldert Grootenboer" userId="3fe8758b2c2b58d2" providerId="LiveId" clId="{80D3185E-4D2B-4438-8DF8-5474F5446621}" dt="2021-03-23T15:09:36.029" v="302"/>
          <ac:picMkLst>
            <pc:docMk/>
            <pc:sldMk cId="2275502966" sldId="2076137841"/>
            <ac:picMk id="13" creationId="{D7F2022B-6BA5-4459-B61B-256A9E34F01E}"/>
          </ac:picMkLst>
        </pc:picChg>
        <pc:picChg chg="add del mod">
          <ac:chgData name="Eldert Grootenboer" userId="3fe8758b2c2b58d2" providerId="LiveId" clId="{80D3185E-4D2B-4438-8DF8-5474F5446621}" dt="2021-03-23T15:09:36.029" v="302"/>
          <ac:picMkLst>
            <pc:docMk/>
            <pc:sldMk cId="2275502966" sldId="2076137841"/>
            <ac:picMk id="16" creationId="{4E6881EB-9763-434E-96E1-1538CA57F930}"/>
          </ac:picMkLst>
        </pc:picChg>
        <pc:picChg chg="add del mod topLvl">
          <ac:chgData name="Eldert Grootenboer" userId="3fe8758b2c2b58d2" providerId="LiveId" clId="{80D3185E-4D2B-4438-8DF8-5474F5446621}" dt="2021-03-23T15:09:32.859" v="298" actId="165"/>
          <ac:picMkLst>
            <pc:docMk/>
            <pc:sldMk cId="2275502966" sldId="2076137841"/>
            <ac:picMk id="19" creationId="{D4129792-3742-4155-9782-1B3A9A08C899}"/>
          </ac:picMkLst>
        </pc:picChg>
        <pc:picChg chg="add del mod topLvl">
          <ac:chgData name="Eldert Grootenboer" userId="3fe8758b2c2b58d2" providerId="LiveId" clId="{80D3185E-4D2B-4438-8DF8-5474F5446621}" dt="2021-03-23T15:09:32.859" v="298" actId="165"/>
          <ac:picMkLst>
            <pc:docMk/>
            <pc:sldMk cId="2275502966" sldId="2076137841"/>
            <ac:picMk id="20" creationId="{1E7EFA4E-4153-4CB8-B7E5-82342804F4A3}"/>
          </ac:picMkLst>
        </pc:picChg>
        <pc:picChg chg="add del mod topLvl">
          <ac:chgData name="Eldert Grootenboer" userId="3fe8758b2c2b58d2" providerId="LiveId" clId="{80D3185E-4D2B-4438-8DF8-5474F5446621}" dt="2021-03-23T15:09:32.859" v="298" actId="165"/>
          <ac:picMkLst>
            <pc:docMk/>
            <pc:sldMk cId="2275502966" sldId="2076137841"/>
            <ac:picMk id="23" creationId="{C2EF5C3D-A1D5-4191-B49B-4921E886FE20}"/>
          </ac:picMkLst>
        </pc:picChg>
        <pc:cxnChg chg="add del mod topLvl">
          <ac:chgData name="Eldert Grootenboer" userId="3fe8758b2c2b58d2" providerId="LiveId" clId="{80D3185E-4D2B-4438-8DF8-5474F5446621}" dt="2021-03-23T15:09:39.099" v="310" actId="1076"/>
          <ac:cxnSpMkLst>
            <pc:docMk/>
            <pc:sldMk cId="2275502966" sldId="2076137841"/>
            <ac:cxnSpMk id="6" creationId="{FF054EC8-B7E9-4002-B91E-1CFA63853F35}"/>
          </ac:cxnSpMkLst>
        </pc:cxnChg>
        <pc:cxnChg chg="add del mod topLvl">
          <ac:chgData name="Eldert Grootenboer" userId="3fe8758b2c2b58d2" providerId="LiveId" clId="{80D3185E-4D2B-4438-8DF8-5474F5446621}" dt="2021-03-23T15:09:39.099" v="310" actId="1076"/>
          <ac:cxnSpMkLst>
            <pc:docMk/>
            <pc:sldMk cId="2275502966" sldId="2076137841"/>
            <ac:cxnSpMk id="7" creationId="{BBA35B2C-78CC-4D51-9909-F9039A4C54CA}"/>
          </ac:cxnSpMkLst>
        </pc:cxnChg>
        <pc:cxnChg chg="add del mod">
          <ac:chgData name="Eldert Grootenboer" userId="3fe8758b2c2b58d2" providerId="LiveId" clId="{80D3185E-4D2B-4438-8DF8-5474F5446621}" dt="2021-03-23T15:09:36.029" v="302"/>
          <ac:cxnSpMkLst>
            <pc:docMk/>
            <pc:sldMk cId="2275502966" sldId="2076137841"/>
            <ac:cxnSpMk id="14" creationId="{273B96D5-244E-48D1-8A12-D9B8C7358878}"/>
          </ac:cxnSpMkLst>
        </pc:cxnChg>
        <pc:cxnChg chg="add del mod">
          <ac:chgData name="Eldert Grootenboer" userId="3fe8758b2c2b58d2" providerId="LiveId" clId="{80D3185E-4D2B-4438-8DF8-5474F5446621}" dt="2021-03-23T15:09:36.029" v="302"/>
          <ac:cxnSpMkLst>
            <pc:docMk/>
            <pc:sldMk cId="2275502966" sldId="2076137841"/>
            <ac:cxnSpMk id="15" creationId="{0870C604-EB33-48E9-A897-526C4B8C9077}"/>
          </ac:cxnSpMkLst>
        </pc:cxnChg>
        <pc:cxnChg chg="add del mod topLvl">
          <ac:chgData name="Eldert Grootenboer" userId="3fe8758b2c2b58d2" providerId="LiveId" clId="{80D3185E-4D2B-4438-8DF8-5474F5446621}" dt="2021-03-23T15:09:32.859" v="298" actId="165"/>
          <ac:cxnSpMkLst>
            <pc:docMk/>
            <pc:sldMk cId="2275502966" sldId="2076137841"/>
            <ac:cxnSpMk id="21" creationId="{25F3352E-C172-4746-A94B-56694EDECF4C}"/>
          </ac:cxnSpMkLst>
        </pc:cxnChg>
        <pc:cxnChg chg="add del mod topLvl">
          <ac:chgData name="Eldert Grootenboer" userId="3fe8758b2c2b58d2" providerId="LiveId" clId="{80D3185E-4D2B-4438-8DF8-5474F5446621}" dt="2021-03-23T15:09:32.859" v="298" actId="165"/>
          <ac:cxnSpMkLst>
            <pc:docMk/>
            <pc:sldMk cId="2275502966" sldId="2076137841"/>
            <ac:cxnSpMk id="22" creationId="{5ACCCB37-26B9-41CA-84E9-382B5124B395}"/>
          </ac:cxnSpMkLst>
        </pc:cxnChg>
      </pc:sldChg>
      <pc:sldChg chg="addSp delSp modSp new mod modTransition modClrScheme modAnim modShow chgLayout">
        <pc:chgData name="Eldert Grootenboer" userId="3fe8758b2c2b58d2" providerId="LiveId" clId="{80D3185E-4D2B-4438-8DF8-5474F5446621}" dt="2021-03-29T10:40:09.547" v="2060"/>
        <pc:sldMkLst>
          <pc:docMk/>
          <pc:sldMk cId="1165720735" sldId="2076137842"/>
        </pc:sldMkLst>
        <pc:spChg chg="del mod ord">
          <ac:chgData name="Eldert Grootenboer" userId="3fe8758b2c2b58d2" providerId="LiveId" clId="{80D3185E-4D2B-4438-8DF8-5474F5446621}" dt="2021-03-23T15:10:40.582" v="313" actId="700"/>
          <ac:spMkLst>
            <pc:docMk/>
            <pc:sldMk cId="1165720735" sldId="2076137842"/>
            <ac:spMk id="2" creationId="{D9EB88EB-5D24-4406-A098-0D6CC6CF1034}"/>
          </ac:spMkLst>
        </pc:spChg>
        <pc:spChg chg="del">
          <ac:chgData name="Eldert Grootenboer" userId="3fe8758b2c2b58d2" providerId="LiveId" clId="{80D3185E-4D2B-4438-8DF8-5474F5446621}" dt="2021-03-23T15:10:40.582" v="313" actId="700"/>
          <ac:spMkLst>
            <pc:docMk/>
            <pc:sldMk cId="1165720735" sldId="2076137842"/>
            <ac:spMk id="3" creationId="{23799055-095A-4440-BCA0-DF5CA0DA4944}"/>
          </ac:spMkLst>
        </pc:spChg>
        <pc:spChg chg="add del mod ord">
          <ac:chgData name="Eldert Grootenboer" userId="3fe8758b2c2b58d2" providerId="LiveId" clId="{80D3185E-4D2B-4438-8DF8-5474F5446621}" dt="2021-03-23T16:05:58.253" v="646" actId="700"/>
          <ac:spMkLst>
            <pc:docMk/>
            <pc:sldMk cId="1165720735" sldId="2076137842"/>
            <ac:spMk id="4" creationId="{44556B26-3962-456A-BF07-FD69FB70C3D4}"/>
          </ac:spMkLst>
        </pc:spChg>
        <pc:spChg chg="add del mod ord">
          <ac:chgData name="Eldert Grootenboer" userId="3fe8758b2c2b58d2" providerId="LiveId" clId="{80D3185E-4D2B-4438-8DF8-5474F5446621}" dt="2021-03-23T16:06:53.878" v="652" actId="700"/>
          <ac:spMkLst>
            <pc:docMk/>
            <pc:sldMk cId="1165720735" sldId="2076137842"/>
            <ac:spMk id="12" creationId="{50C4D6BC-9B92-431E-8934-9CC23D9D4C09}"/>
          </ac:spMkLst>
        </pc:spChg>
        <pc:spChg chg="add del mod ord">
          <ac:chgData name="Eldert Grootenboer" userId="3fe8758b2c2b58d2" providerId="LiveId" clId="{80D3185E-4D2B-4438-8DF8-5474F5446621}" dt="2021-03-23T16:06:53.878" v="652" actId="700"/>
          <ac:spMkLst>
            <pc:docMk/>
            <pc:sldMk cId="1165720735" sldId="2076137842"/>
            <ac:spMk id="13" creationId="{B9247B8E-A8E9-4ACB-9F5A-FEEF1E33CF10}"/>
          </ac:spMkLst>
        </pc:spChg>
        <pc:spChg chg="add mod ord">
          <ac:chgData name="Eldert Grootenboer" userId="3fe8758b2c2b58d2" providerId="LiveId" clId="{80D3185E-4D2B-4438-8DF8-5474F5446621}" dt="2021-03-29T10:40:09.547" v="2060"/>
          <ac:spMkLst>
            <pc:docMk/>
            <pc:sldMk cId="1165720735" sldId="2076137842"/>
            <ac:spMk id="14" creationId="{193ECD0B-864D-465F-BE5B-F4760169FFD4}"/>
          </ac:spMkLst>
        </pc:spChg>
        <pc:spChg chg="add del mod ord">
          <ac:chgData name="Eldert Grootenboer" userId="3fe8758b2c2b58d2" providerId="LiveId" clId="{80D3185E-4D2B-4438-8DF8-5474F5446621}" dt="2021-03-23T16:48:48.667" v="1083" actId="700"/>
          <ac:spMkLst>
            <pc:docMk/>
            <pc:sldMk cId="1165720735" sldId="2076137842"/>
            <ac:spMk id="15" creationId="{24F63A00-8852-421D-B387-6E4215C7C39B}"/>
          </ac:spMkLst>
        </pc:spChg>
        <pc:picChg chg="add mod">
          <ac:chgData name="Eldert Grootenboer" userId="3fe8758b2c2b58d2" providerId="LiveId" clId="{80D3185E-4D2B-4438-8DF8-5474F5446621}" dt="2021-03-23T15:10:41.911" v="314"/>
          <ac:picMkLst>
            <pc:docMk/>
            <pc:sldMk cId="1165720735" sldId="2076137842"/>
            <ac:picMk id="5" creationId="{51470ABF-813B-41AA-AF02-2D3FC67B0025}"/>
          </ac:picMkLst>
        </pc:picChg>
        <pc:picChg chg="add mod">
          <ac:chgData name="Eldert Grootenboer" userId="3fe8758b2c2b58d2" providerId="LiveId" clId="{80D3185E-4D2B-4438-8DF8-5474F5446621}" dt="2021-03-23T15:10:41.911" v="314"/>
          <ac:picMkLst>
            <pc:docMk/>
            <pc:sldMk cId="1165720735" sldId="2076137842"/>
            <ac:picMk id="6" creationId="{00A4790E-D9C8-4200-ABE4-4A02C1600D54}"/>
          </ac:picMkLst>
        </pc:picChg>
        <pc:picChg chg="add mod">
          <ac:chgData name="Eldert Grootenboer" userId="3fe8758b2c2b58d2" providerId="LiveId" clId="{80D3185E-4D2B-4438-8DF8-5474F5446621}" dt="2021-03-23T16:48:38.051" v="1081"/>
          <ac:picMkLst>
            <pc:docMk/>
            <pc:sldMk cId="1165720735" sldId="2076137842"/>
            <ac:picMk id="7" creationId="{946BC039-42E9-4255-A238-E47FA416808E}"/>
          </ac:picMkLst>
        </pc:picChg>
        <pc:picChg chg="add mod">
          <ac:chgData name="Eldert Grootenboer" userId="3fe8758b2c2b58d2" providerId="LiveId" clId="{80D3185E-4D2B-4438-8DF8-5474F5446621}" dt="2021-03-23T15:10:41.911" v="314"/>
          <ac:picMkLst>
            <pc:docMk/>
            <pc:sldMk cId="1165720735" sldId="2076137842"/>
            <ac:picMk id="10" creationId="{6AA2E9C3-3F0A-40DA-BEC1-FC32DD9E408F}"/>
          </ac:picMkLst>
        </pc:picChg>
        <pc:cxnChg chg="add mod">
          <ac:chgData name="Eldert Grootenboer" userId="3fe8758b2c2b58d2" providerId="LiveId" clId="{80D3185E-4D2B-4438-8DF8-5474F5446621}" dt="2021-03-23T16:48:43.969" v="1082" actId="208"/>
          <ac:cxnSpMkLst>
            <pc:docMk/>
            <pc:sldMk cId="1165720735" sldId="2076137842"/>
            <ac:cxnSpMk id="8" creationId="{49729635-0FBA-495E-8021-30E14E73EA14}"/>
          </ac:cxnSpMkLst>
        </pc:cxnChg>
        <pc:cxnChg chg="add mod">
          <ac:chgData name="Eldert Grootenboer" userId="3fe8758b2c2b58d2" providerId="LiveId" clId="{80D3185E-4D2B-4438-8DF8-5474F5446621}" dt="2021-03-23T16:30:14.159" v="827" actId="208"/>
          <ac:cxnSpMkLst>
            <pc:docMk/>
            <pc:sldMk cId="1165720735" sldId="2076137842"/>
            <ac:cxnSpMk id="9" creationId="{CB93F5AA-EECE-40E4-84E5-D11EFD3E83F4}"/>
          </ac:cxnSpMkLst>
        </pc:cxnChg>
        <pc:cxnChg chg="add mod">
          <ac:chgData name="Eldert Grootenboer" userId="3fe8758b2c2b58d2" providerId="LiveId" clId="{80D3185E-4D2B-4438-8DF8-5474F5446621}" dt="2021-03-23T16:30:14.159" v="827" actId="208"/>
          <ac:cxnSpMkLst>
            <pc:docMk/>
            <pc:sldMk cId="1165720735" sldId="2076137842"/>
            <ac:cxnSpMk id="11" creationId="{2C1A158A-ECBA-41CD-9835-7813BC6A6F05}"/>
          </ac:cxnSpMkLst>
        </pc:cxnChg>
      </pc:sldChg>
      <pc:sldChg chg="addSp delSp modSp new mod modTransition modClrScheme modShow chgLayout">
        <pc:chgData name="Eldert Grootenboer" userId="3fe8758b2c2b58d2" providerId="LiveId" clId="{80D3185E-4D2B-4438-8DF8-5474F5446621}" dt="2021-03-29T10:40:09.547" v="2060"/>
        <pc:sldMkLst>
          <pc:docMk/>
          <pc:sldMk cId="107296400" sldId="2076137843"/>
        </pc:sldMkLst>
        <pc:spChg chg="del mod ord">
          <ac:chgData name="Eldert Grootenboer" userId="3fe8758b2c2b58d2" providerId="LiveId" clId="{80D3185E-4D2B-4438-8DF8-5474F5446621}" dt="2021-03-23T15:11:42.606" v="318" actId="700"/>
          <ac:spMkLst>
            <pc:docMk/>
            <pc:sldMk cId="107296400" sldId="2076137843"/>
            <ac:spMk id="2" creationId="{63AF1884-1838-47C3-8E98-901B8545FD1F}"/>
          </ac:spMkLst>
        </pc:spChg>
        <pc:spChg chg="del">
          <ac:chgData name="Eldert Grootenboer" userId="3fe8758b2c2b58d2" providerId="LiveId" clId="{80D3185E-4D2B-4438-8DF8-5474F5446621}" dt="2021-03-23T15:11:42.606" v="318" actId="700"/>
          <ac:spMkLst>
            <pc:docMk/>
            <pc:sldMk cId="107296400" sldId="2076137843"/>
            <ac:spMk id="3" creationId="{DF6BCBB8-3C39-433C-A893-320A91A60C7A}"/>
          </ac:spMkLst>
        </pc:spChg>
        <pc:spChg chg="add del mod ord">
          <ac:chgData name="Eldert Grootenboer" userId="3fe8758b2c2b58d2" providerId="LiveId" clId="{80D3185E-4D2B-4438-8DF8-5474F5446621}" dt="2021-03-23T16:05:58.253" v="646" actId="700"/>
          <ac:spMkLst>
            <pc:docMk/>
            <pc:sldMk cId="107296400" sldId="2076137843"/>
            <ac:spMk id="4" creationId="{015280E3-5E07-46BD-8510-77C18FFEB2FD}"/>
          </ac:spMkLst>
        </pc:spChg>
        <pc:spChg chg="add del mod ord">
          <ac:chgData name="Eldert Grootenboer" userId="3fe8758b2c2b58d2" providerId="LiveId" clId="{80D3185E-4D2B-4438-8DF8-5474F5446621}" dt="2021-03-23T16:06:53.878" v="652" actId="700"/>
          <ac:spMkLst>
            <pc:docMk/>
            <pc:sldMk cId="107296400" sldId="2076137843"/>
            <ac:spMk id="16" creationId="{107F7F3B-7FEC-4D50-9685-278C07019BF6}"/>
          </ac:spMkLst>
        </pc:spChg>
        <pc:spChg chg="add del mod ord">
          <ac:chgData name="Eldert Grootenboer" userId="3fe8758b2c2b58d2" providerId="LiveId" clId="{80D3185E-4D2B-4438-8DF8-5474F5446621}" dt="2021-03-23T16:06:53.878" v="652" actId="700"/>
          <ac:spMkLst>
            <pc:docMk/>
            <pc:sldMk cId="107296400" sldId="2076137843"/>
            <ac:spMk id="17" creationId="{AE4525F9-A02E-4CA8-A37A-329D43528F99}"/>
          </ac:spMkLst>
        </pc:spChg>
        <pc:spChg chg="add mod ord">
          <ac:chgData name="Eldert Grootenboer" userId="3fe8758b2c2b58d2" providerId="LiveId" clId="{80D3185E-4D2B-4438-8DF8-5474F5446621}" dt="2021-03-29T10:40:09.547" v="2060"/>
          <ac:spMkLst>
            <pc:docMk/>
            <pc:sldMk cId="107296400" sldId="2076137843"/>
            <ac:spMk id="18" creationId="{FDD60E7B-4CDB-4D2C-B34C-824B6F25774E}"/>
          </ac:spMkLst>
        </pc:spChg>
        <pc:spChg chg="add del mod ord">
          <ac:chgData name="Eldert Grootenboer" userId="3fe8758b2c2b58d2" providerId="LiveId" clId="{80D3185E-4D2B-4438-8DF8-5474F5446621}" dt="2021-03-23T16:48:56.751" v="1084" actId="700"/>
          <ac:spMkLst>
            <pc:docMk/>
            <pc:sldMk cId="107296400" sldId="2076137843"/>
            <ac:spMk id="19" creationId="{7342E7F3-2F28-42CD-A790-9380AE9E3C5C}"/>
          </ac:spMkLst>
        </pc:spChg>
        <pc:picChg chg="add mod">
          <ac:chgData name="Eldert Grootenboer" userId="3fe8758b2c2b58d2" providerId="LiveId" clId="{80D3185E-4D2B-4438-8DF8-5474F5446621}" dt="2021-03-23T15:11:43.619" v="319"/>
          <ac:picMkLst>
            <pc:docMk/>
            <pc:sldMk cId="107296400" sldId="2076137843"/>
            <ac:picMk id="5" creationId="{9FC93C7E-AD8A-4A3F-806C-D7D1B183D381}"/>
          </ac:picMkLst>
        </pc:picChg>
        <pc:picChg chg="add mod">
          <ac:chgData name="Eldert Grootenboer" userId="3fe8758b2c2b58d2" providerId="LiveId" clId="{80D3185E-4D2B-4438-8DF8-5474F5446621}" dt="2021-03-23T15:11:43.619" v="319"/>
          <ac:picMkLst>
            <pc:docMk/>
            <pc:sldMk cId="107296400" sldId="2076137843"/>
            <ac:picMk id="6" creationId="{DBB83846-5800-4D73-8869-5AEF96634C64}"/>
          </ac:picMkLst>
        </pc:picChg>
        <pc:picChg chg="add mod">
          <ac:chgData name="Eldert Grootenboer" userId="3fe8758b2c2b58d2" providerId="LiveId" clId="{80D3185E-4D2B-4438-8DF8-5474F5446621}" dt="2021-03-23T16:48:29.855" v="1080"/>
          <ac:picMkLst>
            <pc:docMk/>
            <pc:sldMk cId="107296400" sldId="2076137843"/>
            <ac:picMk id="7" creationId="{1FCD4720-2B44-4D2F-95C0-7741423F8EBE}"/>
          </ac:picMkLst>
        </pc:picChg>
        <pc:picChg chg="add mod">
          <ac:chgData name="Eldert Grootenboer" userId="3fe8758b2c2b58d2" providerId="LiveId" clId="{80D3185E-4D2B-4438-8DF8-5474F5446621}" dt="2021-03-23T15:11:43.619" v="319"/>
          <ac:picMkLst>
            <pc:docMk/>
            <pc:sldMk cId="107296400" sldId="2076137843"/>
            <ac:picMk id="8" creationId="{8B368A81-5D31-45CE-9751-5AE75B79EE56}"/>
          </ac:picMkLst>
        </pc:picChg>
        <pc:picChg chg="add mod">
          <ac:chgData name="Eldert Grootenboer" userId="3fe8758b2c2b58d2" providerId="LiveId" clId="{80D3185E-4D2B-4438-8DF8-5474F5446621}" dt="2021-03-23T15:11:43.619" v="319"/>
          <ac:picMkLst>
            <pc:docMk/>
            <pc:sldMk cId="107296400" sldId="2076137843"/>
            <ac:picMk id="9" creationId="{EFBADB4B-4FC0-4486-886E-FFBEC48B647F}"/>
          </ac:picMkLst>
        </pc:picChg>
        <pc:picChg chg="add mod">
          <ac:chgData name="Eldert Grootenboer" userId="3fe8758b2c2b58d2" providerId="LiveId" clId="{80D3185E-4D2B-4438-8DF8-5474F5446621}" dt="2021-03-23T15:11:43.619" v="319"/>
          <ac:picMkLst>
            <pc:docMk/>
            <pc:sldMk cId="107296400" sldId="2076137843"/>
            <ac:picMk id="14" creationId="{45402A99-906F-40B9-828B-980CF5A2D0FE}"/>
          </ac:picMkLst>
        </pc:picChg>
        <pc:cxnChg chg="add mod">
          <ac:chgData name="Eldert Grootenboer" userId="3fe8758b2c2b58d2" providerId="LiveId" clId="{80D3185E-4D2B-4438-8DF8-5474F5446621}" dt="2021-03-23T16:48:24.189" v="1079" actId="208"/>
          <ac:cxnSpMkLst>
            <pc:docMk/>
            <pc:sldMk cId="107296400" sldId="2076137843"/>
            <ac:cxnSpMk id="10" creationId="{79E70A8A-0CC4-4714-8F31-9A4587DDF4BD}"/>
          </ac:cxnSpMkLst>
        </pc:cxnChg>
        <pc:cxnChg chg="add mod">
          <ac:chgData name="Eldert Grootenboer" userId="3fe8758b2c2b58d2" providerId="LiveId" clId="{80D3185E-4D2B-4438-8DF8-5474F5446621}" dt="2021-03-23T16:39:48.794" v="973" actId="208"/>
          <ac:cxnSpMkLst>
            <pc:docMk/>
            <pc:sldMk cId="107296400" sldId="2076137843"/>
            <ac:cxnSpMk id="11" creationId="{51FFD999-FAC3-430B-B63B-F52C67A34949}"/>
          </ac:cxnSpMkLst>
        </pc:cxnChg>
        <pc:cxnChg chg="add mod">
          <ac:chgData name="Eldert Grootenboer" userId="3fe8758b2c2b58d2" providerId="LiveId" clId="{80D3185E-4D2B-4438-8DF8-5474F5446621}" dt="2021-03-23T16:39:48.794" v="973" actId="208"/>
          <ac:cxnSpMkLst>
            <pc:docMk/>
            <pc:sldMk cId="107296400" sldId="2076137843"/>
            <ac:cxnSpMk id="12" creationId="{818887E8-1ACE-473A-8690-95E5C6D693A8}"/>
          </ac:cxnSpMkLst>
        </pc:cxnChg>
        <pc:cxnChg chg="add mod">
          <ac:chgData name="Eldert Grootenboer" userId="3fe8758b2c2b58d2" providerId="LiveId" clId="{80D3185E-4D2B-4438-8DF8-5474F5446621}" dt="2021-03-23T16:39:48.794" v="973" actId="208"/>
          <ac:cxnSpMkLst>
            <pc:docMk/>
            <pc:sldMk cId="107296400" sldId="2076137843"/>
            <ac:cxnSpMk id="13" creationId="{BCFE6A43-71CB-44AD-8BA2-EAD7EE90B484}"/>
          </ac:cxnSpMkLst>
        </pc:cxnChg>
        <pc:cxnChg chg="add mod">
          <ac:chgData name="Eldert Grootenboer" userId="3fe8758b2c2b58d2" providerId="LiveId" clId="{80D3185E-4D2B-4438-8DF8-5474F5446621}" dt="2021-03-23T16:39:48.794" v="973" actId="208"/>
          <ac:cxnSpMkLst>
            <pc:docMk/>
            <pc:sldMk cId="107296400" sldId="2076137843"/>
            <ac:cxnSpMk id="15" creationId="{46D185AF-6A67-40E3-9C12-E6921DC89CA1}"/>
          </ac:cxnSpMkLst>
        </pc:cxnChg>
      </pc:sldChg>
      <pc:sldChg chg="addSp delSp modSp new mod modTransition modClrScheme modShow chgLayout">
        <pc:chgData name="Eldert Grootenboer" userId="3fe8758b2c2b58d2" providerId="LiveId" clId="{80D3185E-4D2B-4438-8DF8-5474F5446621}" dt="2021-03-29T10:40:09.681" v="2062" actId="27636"/>
        <pc:sldMkLst>
          <pc:docMk/>
          <pc:sldMk cId="2978470398" sldId="2076137844"/>
        </pc:sldMkLst>
        <pc:spChg chg="del mod ord">
          <ac:chgData name="Eldert Grootenboer" userId="3fe8758b2c2b58d2" providerId="LiveId" clId="{80D3185E-4D2B-4438-8DF8-5474F5446621}" dt="2021-03-23T15:28:19.799" v="449" actId="700"/>
          <ac:spMkLst>
            <pc:docMk/>
            <pc:sldMk cId="2978470398" sldId="2076137844"/>
            <ac:spMk id="2" creationId="{BE8E7C72-5ED9-4197-8F80-D4044A34DBE9}"/>
          </ac:spMkLst>
        </pc:spChg>
        <pc:spChg chg="del mod ord">
          <ac:chgData name="Eldert Grootenboer" userId="3fe8758b2c2b58d2" providerId="LiveId" clId="{80D3185E-4D2B-4438-8DF8-5474F5446621}" dt="2021-03-23T15:28:19.799" v="449" actId="700"/>
          <ac:spMkLst>
            <pc:docMk/>
            <pc:sldMk cId="2978470398" sldId="2076137844"/>
            <ac:spMk id="3" creationId="{20FB19C2-F910-40B8-97F2-F70AA9B19EBB}"/>
          </ac:spMkLst>
        </pc:spChg>
        <pc:spChg chg="add mod ord">
          <ac:chgData name="Eldert Grootenboer" userId="3fe8758b2c2b58d2" providerId="LiveId" clId="{80D3185E-4D2B-4438-8DF8-5474F5446621}" dt="2021-03-29T10:40:09.547" v="2060"/>
          <ac:spMkLst>
            <pc:docMk/>
            <pc:sldMk cId="2978470398" sldId="2076137844"/>
            <ac:spMk id="4" creationId="{5688CB4F-39D7-4639-9E63-7B3F852724D8}"/>
          </ac:spMkLst>
        </pc:spChg>
        <pc:spChg chg="add mod ord">
          <ac:chgData name="Eldert Grootenboer" userId="3fe8758b2c2b58d2" providerId="LiveId" clId="{80D3185E-4D2B-4438-8DF8-5474F5446621}" dt="2021-03-29T10:40:09.681" v="2062" actId="27636"/>
          <ac:spMkLst>
            <pc:docMk/>
            <pc:sldMk cId="2978470398" sldId="2076137844"/>
            <ac:spMk id="5" creationId="{E20C5175-9879-460E-87E4-DF505397BBB7}"/>
          </ac:spMkLst>
        </pc:spChg>
        <pc:spChg chg="add del mod">
          <ac:chgData name="Eldert Grootenboer" userId="3fe8758b2c2b58d2" providerId="LiveId" clId="{80D3185E-4D2B-4438-8DF8-5474F5446621}" dt="2021-03-23T15:29:35.891" v="476" actId="6264"/>
          <ac:spMkLst>
            <pc:docMk/>
            <pc:sldMk cId="2978470398" sldId="2076137844"/>
            <ac:spMk id="6" creationId="{71E551D3-0BBB-4A4D-B56A-B9FFB30D6C1A}"/>
          </ac:spMkLst>
        </pc:spChg>
        <pc:spChg chg="add del mod">
          <ac:chgData name="Eldert Grootenboer" userId="3fe8758b2c2b58d2" providerId="LiveId" clId="{80D3185E-4D2B-4438-8DF8-5474F5446621}" dt="2021-03-23T15:29:35.891" v="476" actId="6264"/>
          <ac:spMkLst>
            <pc:docMk/>
            <pc:sldMk cId="2978470398" sldId="2076137844"/>
            <ac:spMk id="7" creationId="{5755805E-E2E6-4F3D-BA65-71DF19DA8A21}"/>
          </ac:spMkLst>
        </pc:spChg>
      </pc:sldChg>
      <pc:sldChg chg="addSp delSp modSp new add del mod modTransition setBg modClrScheme delAnim modAnim delDesignElem modShow chgLayout modNotesTx">
        <pc:chgData name="Eldert Grootenboer" userId="3fe8758b2c2b58d2" providerId="LiveId" clId="{80D3185E-4D2B-4438-8DF8-5474F5446621}" dt="2021-03-29T10:41:58.069" v="2083" actId="47"/>
        <pc:sldMkLst>
          <pc:docMk/>
          <pc:sldMk cId="3692292904" sldId="2076137845"/>
        </pc:sldMkLst>
        <pc:spChg chg="mod ord">
          <ac:chgData name="Eldert Grootenboer" userId="3fe8758b2c2b58d2" providerId="LiveId" clId="{80D3185E-4D2B-4438-8DF8-5474F5446621}" dt="2021-03-29T10:41:30.685" v="2076" actId="21"/>
          <ac:spMkLst>
            <pc:docMk/>
            <pc:sldMk cId="3692292904" sldId="2076137845"/>
            <ac:spMk id="2" creationId="{9666FA26-2957-43B4-94A4-DC83565E10A8}"/>
          </ac:spMkLst>
        </pc:spChg>
        <pc:spChg chg="del mod ord">
          <ac:chgData name="Eldert Grootenboer" userId="3fe8758b2c2b58d2" providerId="LiveId" clId="{80D3185E-4D2B-4438-8DF8-5474F5446621}" dt="2021-03-24T10:37:42.703" v="1361" actId="26606"/>
          <ac:spMkLst>
            <pc:docMk/>
            <pc:sldMk cId="3692292904" sldId="2076137845"/>
            <ac:spMk id="3" creationId="{5E2FCE0D-810E-41A0-BCEC-92F15B95BDFC}"/>
          </ac:spMkLst>
        </pc:spChg>
        <pc:spChg chg="add del mod">
          <ac:chgData name="Eldert Grootenboer" userId="3fe8758b2c2b58d2" providerId="LiveId" clId="{80D3185E-4D2B-4438-8DF8-5474F5446621}" dt="2021-03-29T10:41:15.405" v="2072" actId="6264"/>
          <ac:spMkLst>
            <pc:docMk/>
            <pc:sldMk cId="3692292904" sldId="2076137845"/>
            <ac:spMk id="3" creationId="{6D89DF27-6BD5-4BC6-8B08-C5F49584AAFB}"/>
          </ac:spMkLst>
        </pc:spChg>
        <pc:spChg chg="add del mod">
          <ac:chgData name="Eldert Grootenboer" userId="3fe8758b2c2b58d2" providerId="LiveId" clId="{80D3185E-4D2B-4438-8DF8-5474F5446621}" dt="2021-03-23T15:31:11.979" v="511" actId="6264"/>
          <ac:spMkLst>
            <pc:docMk/>
            <pc:sldMk cId="3692292904" sldId="2076137845"/>
            <ac:spMk id="4" creationId="{424CB824-0386-4C8D-A0E2-C41D4BB7F52C}"/>
          </ac:spMkLst>
        </pc:spChg>
        <pc:spChg chg="add del mod">
          <ac:chgData name="Eldert Grootenboer" userId="3fe8758b2c2b58d2" providerId="LiveId" clId="{80D3185E-4D2B-4438-8DF8-5474F5446621}" dt="2021-03-29T10:41:15.405" v="2072" actId="6264"/>
          <ac:spMkLst>
            <pc:docMk/>
            <pc:sldMk cId="3692292904" sldId="2076137845"/>
            <ac:spMk id="4" creationId="{63966E00-EF39-4761-99D3-8BD2623D671F}"/>
          </ac:spMkLst>
        </pc:spChg>
        <pc:spChg chg="add del mod">
          <ac:chgData name="Eldert Grootenboer" userId="3fe8758b2c2b58d2" providerId="LiveId" clId="{80D3185E-4D2B-4438-8DF8-5474F5446621}" dt="2021-03-23T15:31:11.979" v="511" actId="6264"/>
          <ac:spMkLst>
            <pc:docMk/>
            <pc:sldMk cId="3692292904" sldId="2076137845"/>
            <ac:spMk id="5" creationId="{D2D96002-0243-44D8-B323-F91177010442}"/>
          </ac:spMkLst>
        </pc:spChg>
        <pc:spChg chg="add del mod">
          <ac:chgData name="Eldert Grootenboer" userId="3fe8758b2c2b58d2" providerId="LiveId" clId="{80D3185E-4D2B-4438-8DF8-5474F5446621}" dt="2021-03-23T16:05:49.884" v="645" actId="6264"/>
          <ac:spMkLst>
            <pc:docMk/>
            <pc:sldMk cId="3692292904" sldId="2076137845"/>
            <ac:spMk id="6" creationId="{27919BCB-EDCA-46AF-8E45-536BEDF8A9BD}"/>
          </ac:spMkLst>
        </pc:spChg>
        <pc:spChg chg="add mod">
          <ac:chgData name="Eldert Grootenboer" userId="3fe8758b2c2b58d2" providerId="LiveId" clId="{80D3185E-4D2B-4438-8DF8-5474F5446621}" dt="2021-03-29T10:41:38.047" v="2078" actId="21"/>
          <ac:spMkLst>
            <pc:docMk/>
            <pc:sldMk cId="3692292904" sldId="2076137845"/>
            <ac:spMk id="6" creationId="{71D85E85-BF5C-49E9-9381-356625DFFC77}"/>
          </ac:spMkLst>
        </pc:spChg>
        <pc:spChg chg="add del mod">
          <ac:chgData name="Eldert Grootenboer" userId="3fe8758b2c2b58d2" providerId="LiveId" clId="{80D3185E-4D2B-4438-8DF8-5474F5446621}" dt="2021-03-23T16:05:49.884" v="645" actId="6264"/>
          <ac:spMkLst>
            <pc:docMk/>
            <pc:sldMk cId="3692292904" sldId="2076137845"/>
            <ac:spMk id="7" creationId="{1D99BABB-3EAB-40AA-A8A9-8D5D6C1CE645}"/>
          </ac:spMkLst>
        </pc:spChg>
        <pc:spChg chg="add del">
          <ac:chgData name="Eldert Grootenboer" userId="3fe8758b2c2b58d2" providerId="LiveId" clId="{80D3185E-4D2B-4438-8DF8-5474F5446621}" dt="2021-03-24T10:37:48.912" v="1362" actId="26606"/>
          <ac:spMkLst>
            <pc:docMk/>
            <pc:sldMk cId="3692292904" sldId="2076137845"/>
            <ac:spMk id="9" creationId="{6C4028FD-8BAA-4A19-BFDE-594D991B7552}"/>
          </ac:spMkLst>
        </pc:spChg>
        <pc:spChg chg="add del mod">
          <ac:chgData name="Eldert Grootenboer" userId="3fe8758b2c2b58d2" providerId="LiveId" clId="{80D3185E-4D2B-4438-8DF8-5474F5446621}" dt="2021-03-24T10:38:06.186" v="1366" actId="6264"/>
          <ac:spMkLst>
            <pc:docMk/>
            <pc:sldMk cId="3692292904" sldId="2076137845"/>
            <ac:spMk id="10" creationId="{70FE5C6B-0422-4654-84CC-9F3A5F1383EB}"/>
          </ac:spMkLst>
        </pc:spChg>
        <pc:spChg chg="add del mod">
          <ac:chgData name="Eldert Grootenboer" userId="3fe8758b2c2b58d2" providerId="LiveId" clId="{80D3185E-4D2B-4438-8DF8-5474F5446621}" dt="2021-03-24T10:38:06.186" v="1366" actId="6264"/>
          <ac:spMkLst>
            <pc:docMk/>
            <pc:sldMk cId="3692292904" sldId="2076137845"/>
            <ac:spMk id="11" creationId="{DB23AAF3-954E-46B4-ACD6-0AE26575CB3A}"/>
          </ac:spMkLst>
        </pc:spChg>
        <pc:spChg chg="add del">
          <ac:chgData name="Eldert Grootenboer" userId="3fe8758b2c2b58d2" providerId="LiveId" clId="{80D3185E-4D2B-4438-8DF8-5474F5446621}" dt="2021-03-24T10:38:03.177" v="1364" actId="700"/>
          <ac:spMkLst>
            <pc:docMk/>
            <pc:sldMk cId="3692292904" sldId="2076137845"/>
            <ac:spMk id="14" creationId="{37E32B78-23DD-4E77-8B9C-7779E3BF20C2}"/>
          </ac:spMkLst>
        </pc:spChg>
        <pc:graphicFrameChg chg="add del mod ord modGraphic">
          <ac:chgData name="Eldert Grootenboer" userId="3fe8758b2c2b58d2" providerId="LiveId" clId="{80D3185E-4D2B-4438-8DF8-5474F5446621}" dt="2021-03-29T10:41:38.047" v="2078" actId="21"/>
          <ac:graphicFrameMkLst>
            <pc:docMk/>
            <pc:sldMk cId="3692292904" sldId="2076137845"/>
            <ac:graphicFrameMk id="8" creationId="{CE057751-C2EC-4B7C-8328-547735B1652B}"/>
          </ac:graphicFrameMkLst>
        </pc:graphicFrameChg>
      </pc:sldChg>
      <pc:sldChg chg="addSp delSp modSp">
        <pc:chgData name="Eldert Grootenboer" userId="3fe8758b2c2b58d2" providerId="LiveId" clId="{80D3185E-4D2B-4438-8DF8-5474F5446621}" dt="2021-03-23T15:31:37.339" v="522"/>
        <pc:sldMkLst>
          <pc:docMk/>
          <pc:sldMk cId="520863691" sldId="2076137846"/>
        </pc:sldMkLst>
        <pc:spChg chg="del">
          <ac:chgData name="Eldert Grootenboer" userId="3fe8758b2c2b58d2" providerId="LiveId" clId="{80D3185E-4D2B-4438-8DF8-5474F5446621}" dt="2021-03-23T15:31:37.339" v="522"/>
          <ac:spMkLst>
            <pc:docMk/>
            <pc:sldMk cId="520863691" sldId="2076137846"/>
            <ac:spMk id="3" creationId="{B6EC4962-B313-41CB-ABFC-20831EA282C7}"/>
          </ac:spMkLst>
        </pc:spChg>
        <pc:spChg chg="add mod">
          <ac:chgData name="Eldert Grootenboer" userId="3fe8758b2c2b58d2" providerId="LiveId" clId="{80D3185E-4D2B-4438-8DF8-5474F5446621}" dt="2021-03-23T15:31:37.339" v="522"/>
          <ac:spMkLst>
            <pc:docMk/>
            <pc:sldMk cId="520863691" sldId="2076137846"/>
            <ac:spMk id="4" creationId="{3F79828F-AB49-4BC7-A90F-C3DB8F2C91D1}"/>
          </ac:spMkLst>
        </pc:spChg>
      </pc:sldChg>
      <pc:sldChg chg="addSp delSp modSp new add del mod modClrScheme modShow chgLayout">
        <pc:chgData name="Eldert Grootenboer" userId="3fe8758b2c2b58d2" providerId="LiveId" clId="{80D3185E-4D2B-4438-8DF8-5474F5446621}" dt="2021-03-23T16:28:38.428" v="815" actId="47"/>
        <pc:sldMkLst>
          <pc:docMk/>
          <pc:sldMk cId="855202206" sldId="2076137846"/>
        </pc:sldMkLst>
        <pc:spChg chg="mod ord">
          <ac:chgData name="Eldert Grootenboer" userId="3fe8758b2c2b58d2" providerId="LiveId" clId="{80D3185E-4D2B-4438-8DF8-5474F5446621}" dt="2021-03-23T16:07:57.583" v="663"/>
          <ac:spMkLst>
            <pc:docMk/>
            <pc:sldMk cId="855202206" sldId="2076137846"/>
            <ac:spMk id="2" creationId="{CB38F7A5-986F-48FA-8D45-D0E6FF493283}"/>
          </ac:spMkLst>
        </pc:spChg>
        <pc:spChg chg="mod ord">
          <ac:chgData name="Eldert Grootenboer" userId="3fe8758b2c2b58d2" providerId="LiveId" clId="{80D3185E-4D2B-4438-8DF8-5474F5446621}" dt="2021-03-23T16:10:50.188" v="710" actId="27636"/>
          <ac:spMkLst>
            <pc:docMk/>
            <pc:sldMk cId="855202206" sldId="2076137846"/>
            <ac:spMk id="3" creationId="{B6EC4962-B313-41CB-ABFC-20831EA282C7}"/>
          </ac:spMkLst>
        </pc:spChg>
        <pc:spChg chg="add del mod">
          <ac:chgData name="Eldert Grootenboer" userId="3fe8758b2c2b58d2" providerId="LiveId" clId="{80D3185E-4D2B-4438-8DF8-5474F5446621}" dt="2021-03-23T15:31:43.037" v="525" actId="6264"/>
          <ac:spMkLst>
            <pc:docMk/>
            <pc:sldMk cId="855202206" sldId="2076137846"/>
            <ac:spMk id="3" creationId="{EECE7882-A7C0-4600-8914-88C620BB741A}"/>
          </ac:spMkLst>
        </pc:spChg>
        <pc:spChg chg="mod ord">
          <ac:chgData name="Eldert Grootenboer" userId="3fe8758b2c2b58d2" providerId="LiveId" clId="{80D3185E-4D2B-4438-8DF8-5474F5446621}" dt="2021-03-23T15:31:43.037" v="525" actId="6264"/>
          <ac:spMkLst>
            <pc:docMk/>
            <pc:sldMk cId="855202206" sldId="2076137846"/>
            <ac:spMk id="4" creationId="{3F79828F-AB49-4BC7-A90F-C3DB8F2C91D1}"/>
          </ac:spMkLst>
        </pc:spChg>
        <pc:spChg chg="add del mod">
          <ac:chgData name="Eldert Grootenboer" userId="3fe8758b2c2b58d2" providerId="LiveId" clId="{80D3185E-4D2B-4438-8DF8-5474F5446621}" dt="2021-03-23T15:31:43.037" v="525" actId="6264"/>
          <ac:spMkLst>
            <pc:docMk/>
            <pc:sldMk cId="855202206" sldId="2076137846"/>
            <ac:spMk id="5" creationId="{FEC43CE2-54B1-498D-993B-72B26F9A5A30}"/>
          </ac:spMkLst>
        </pc:spChg>
      </pc:sldChg>
      <pc:sldChg chg="addSp delSp modSp new mod modTransition modClrScheme modShow chgLayout">
        <pc:chgData name="Eldert Grootenboer" userId="3fe8758b2c2b58d2" providerId="LiveId" clId="{80D3185E-4D2B-4438-8DF8-5474F5446621}" dt="2021-03-29T10:40:09.671" v="2061" actId="27636"/>
        <pc:sldMkLst>
          <pc:docMk/>
          <pc:sldMk cId="3451031325" sldId="2076137847"/>
        </pc:sldMkLst>
        <pc:spChg chg="mod ord">
          <ac:chgData name="Eldert Grootenboer" userId="3fe8758b2c2b58d2" providerId="LiveId" clId="{80D3185E-4D2B-4438-8DF8-5474F5446621}" dt="2021-03-29T10:40:09.547" v="2060"/>
          <ac:spMkLst>
            <pc:docMk/>
            <pc:sldMk cId="3451031325" sldId="2076137847"/>
            <ac:spMk id="2" creationId="{89FF6A8D-C5DA-406E-8E85-1A8953DBE7DD}"/>
          </ac:spMkLst>
        </pc:spChg>
        <pc:spChg chg="mod ord">
          <ac:chgData name="Eldert Grootenboer" userId="3fe8758b2c2b58d2" providerId="LiveId" clId="{80D3185E-4D2B-4438-8DF8-5474F5446621}" dt="2021-03-29T10:40:09.671" v="2061" actId="27636"/>
          <ac:spMkLst>
            <pc:docMk/>
            <pc:sldMk cId="3451031325" sldId="2076137847"/>
            <ac:spMk id="3" creationId="{6874A541-320E-4968-B83B-DB8F2DB0F9B9}"/>
          </ac:spMkLst>
        </pc:spChg>
        <pc:spChg chg="add del mod">
          <ac:chgData name="Eldert Grootenboer" userId="3fe8758b2c2b58d2" providerId="LiveId" clId="{80D3185E-4D2B-4438-8DF8-5474F5446621}" dt="2021-03-23T15:34:12.641" v="551" actId="6264"/>
          <ac:spMkLst>
            <pc:docMk/>
            <pc:sldMk cId="3451031325" sldId="2076137847"/>
            <ac:spMk id="4" creationId="{4D94536C-EC4F-4649-96F5-A4FA5B82F99B}"/>
          </ac:spMkLst>
        </pc:spChg>
        <pc:spChg chg="add del mod">
          <ac:chgData name="Eldert Grootenboer" userId="3fe8758b2c2b58d2" providerId="LiveId" clId="{80D3185E-4D2B-4438-8DF8-5474F5446621}" dt="2021-03-23T15:34:12.641" v="551" actId="6264"/>
          <ac:spMkLst>
            <pc:docMk/>
            <pc:sldMk cId="3451031325" sldId="2076137847"/>
            <ac:spMk id="5" creationId="{660BB608-AD92-4CE7-B413-ACA1F33C42E4}"/>
          </ac:spMkLst>
        </pc:spChg>
      </pc:sldChg>
      <pc:sldChg chg="addSp delSp modSp new del mod modTransition setBg modClrScheme modShow chgLayout">
        <pc:chgData name="Eldert Grootenboer" userId="3fe8758b2c2b58d2" providerId="LiveId" clId="{80D3185E-4D2B-4438-8DF8-5474F5446621}" dt="2021-03-24T10:50:37.483" v="1770" actId="47"/>
        <pc:sldMkLst>
          <pc:docMk/>
          <pc:sldMk cId="3498610202" sldId="2076137848"/>
        </pc:sldMkLst>
        <pc:spChg chg="mod ord">
          <ac:chgData name="Eldert Grootenboer" userId="3fe8758b2c2b58d2" providerId="LiveId" clId="{80D3185E-4D2B-4438-8DF8-5474F5446621}" dt="2021-03-24T10:49:08.487" v="1762" actId="26606"/>
          <ac:spMkLst>
            <pc:docMk/>
            <pc:sldMk cId="3498610202" sldId="2076137848"/>
            <ac:spMk id="2" creationId="{AADF6A37-3A82-434C-961E-3C677C131935}"/>
          </ac:spMkLst>
        </pc:spChg>
        <pc:spChg chg="add del mod ord">
          <ac:chgData name="Eldert Grootenboer" userId="3fe8758b2c2b58d2" providerId="LiveId" clId="{80D3185E-4D2B-4438-8DF8-5474F5446621}" dt="2021-03-23T16:06:53.878" v="652" actId="700"/>
          <ac:spMkLst>
            <pc:docMk/>
            <pc:sldMk cId="3498610202" sldId="2076137848"/>
            <ac:spMk id="3" creationId="{AC17C3A4-32D1-4DD7-B713-B5FBCFC11240}"/>
          </ac:spMkLst>
        </pc:spChg>
        <pc:spChg chg="add del mod ord">
          <ac:chgData name="Eldert Grootenboer" userId="3fe8758b2c2b58d2" providerId="LiveId" clId="{80D3185E-4D2B-4438-8DF8-5474F5446621}" dt="2021-03-24T10:49:08.487" v="1762" actId="26606"/>
          <ac:spMkLst>
            <pc:docMk/>
            <pc:sldMk cId="3498610202" sldId="2076137848"/>
            <ac:spMk id="4" creationId="{EEA342BD-AD9C-46CB-84B6-0AB9F0ED535E}"/>
          </ac:spMkLst>
        </pc:spChg>
        <pc:spChg chg="add">
          <ac:chgData name="Eldert Grootenboer" userId="3fe8758b2c2b58d2" providerId="LiveId" clId="{80D3185E-4D2B-4438-8DF8-5474F5446621}" dt="2021-03-24T10:49:08.487" v="1762" actId="26606"/>
          <ac:spMkLst>
            <pc:docMk/>
            <pc:sldMk cId="3498610202" sldId="2076137848"/>
            <ac:spMk id="10" creationId="{68575C10-8187-4AC4-AD72-C754EAFD2867}"/>
          </ac:spMkLst>
        </pc:spChg>
        <pc:graphicFrameChg chg="add">
          <ac:chgData name="Eldert Grootenboer" userId="3fe8758b2c2b58d2" providerId="LiveId" clId="{80D3185E-4D2B-4438-8DF8-5474F5446621}" dt="2021-03-24T10:49:08.487" v="1762" actId="26606"/>
          <ac:graphicFrameMkLst>
            <pc:docMk/>
            <pc:sldMk cId="3498610202" sldId="2076137848"/>
            <ac:graphicFrameMk id="6" creationId="{2B7439F2-9F48-4415-848E-76E4E51C6733}"/>
          </ac:graphicFrameMkLst>
        </pc:graphicFrameChg>
        <pc:cxnChg chg="add">
          <ac:chgData name="Eldert Grootenboer" userId="3fe8758b2c2b58d2" providerId="LiveId" clId="{80D3185E-4D2B-4438-8DF8-5474F5446621}" dt="2021-03-24T10:49:08.487" v="1762" actId="26606"/>
          <ac:cxnSpMkLst>
            <pc:docMk/>
            <pc:sldMk cId="3498610202" sldId="2076137848"/>
            <ac:cxnSpMk id="12" creationId="{74E776C9-ED67-41B7-B3A3-4DF76EF3ACEE}"/>
          </ac:cxnSpMkLst>
        </pc:cxnChg>
      </pc:sldChg>
      <pc:sldChg chg="addSp delSp modSp new mod modTransition modClrScheme modShow chgLayout">
        <pc:chgData name="Eldert Grootenboer" userId="3fe8758b2c2b58d2" providerId="LiveId" clId="{80D3185E-4D2B-4438-8DF8-5474F5446621}" dt="2021-03-29T10:40:09.547" v="2060"/>
        <pc:sldMkLst>
          <pc:docMk/>
          <pc:sldMk cId="537473986" sldId="2076137849"/>
        </pc:sldMkLst>
        <pc:spChg chg="mod ord">
          <ac:chgData name="Eldert Grootenboer" userId="3fe8758b2c2b58d2" providerId="LiveId" clId="{80D3185E-4D2B-4438-8DF8-5474F5446621}" dt="2021-03-29T10:40:09.547" v="2060"/>
          <ac:spMkLst>
            <pc:docMk/>
            <pc:sldMk cId="537473986" sldId="2076137849"/>
            <ac:spMk id="2" creationId="{28D09016-76C6-44CF-AE76-E756F4EF0FF0}"/>
          </ac:spMkLst>
        </pc:spChg>
        <pc:spChg chg="add del mod ord">
          <ac:chgData name="Eldert Grootenboer" userId="3fe8758b2c2b58d2" providerId="LiveId" clId="{80D3185E-4D2B-4438-8DF8-5474F5446621}" dt="2021-03-23T16:06:53.878" v="652" actId="700"/>
          <ac:spMkLst>
            <pc:docMk/>
            <pc:sldMk cId="537473986" sldId="2076137849"/>
            <ac:spMk id="3" creationId="{0D5ABC76-B163-42F9-8E54-36ADA0CEC1EB}"/>
          </ac:spMkLst>
        </pc:spChg>
        <pc:spChg chg="add del mod ord">
          <ac:chgData name="Eldert Grootenboer" userId="3fe8758b2c2b58d2" providerId="LiveId" clId="{80D3185E-4D2B-4438-8DF8-5474F5446621}" dt="2021-03-23T16:50:38.629" v="1112" actId="700"/>
          <ac:spMkLst>
            <pc:docMk/>
            <pc:sldMk cId="537473986" sldId="2076137849"/>
            <ac:spMk id="4" creationId="{0985B4F9-89A2-4767-9F32-E29E689803D2}"/>
          </ac:spMkLst>
        </pc:spChg>
        <pc:spChg chg="add mod ord">
          <ac:chgData name="Eldert Grootenboer" userId="3fe8758b2c2b58d2" providerId="LiveId" clId="{80D3185E-4D2B-4438-8DF8-5474F5446621}" dt="2021-03-29T10:40:09.547" v="2060"/>
          <ac:spMkLst>
            <pc:docMk/>
            <pc:sldMk cId="537473986" sldId="2076137849"/>
            <ac:spMk id="5" creationId="{D1227F80-ED96-4D42-9B50-647AFFD6DD00}"/>
          </ac:spMkLst>
        </pc:spChg>
      </pc:sldChg>
      <pc:sldChg chg="modSp new del mod">
        <pc:chgData name="Eldert Grootenboer" userId="3fe8758b2c2b58d2" providerId="LiveId" clId="{80D3185E-4D2B-4438-8DF8-5474F5446621}" dt="2021-03-23T15:41:11.622" v="600" actId="47"/>
        <pc:sldMkLst>
          <pc:docMk/>
          <pc:sldMk cId="3393435947" sldId="2076137849"/>
        </pc:sldMkLst>
        <pc:spChg chg="mod">
          <ac:chgData name="Eldert Grootenboer" userId="3fe8758b2c2b58d2" providerId="LiveId" clId="{80D3185E-4D2B-4438-8DF8-5474F5446621}" dt="2021-03-23T15:41:08.296" v="599" actId="20577"/>
          <ac:spMkLst>
            <pc:docMk/>
            <pc:sldMk cId="3393435947" sldId="2076137849"/>
            <ac:spMk id="2" creationId="{B6E32928-14C7-47DA-812D-F22B1A5E9A16}"/>
          </ac:spMkLst>
        </pc:spChg>
      </pc:sldChg>
      <pc:sldChg chg="addSp delSp modSp new mod modTransition modClrScheme modShow chgLayout">
        <pc:chgData name="Eldert Grootenboer" userId="3fe8758b2c2b58d2" providerId="LiveId" clId="{80D3185E-4D2B-4438-8DF8-5474F5446621}" dt="2021-04-06T19:59:44.110" v="2483" actId="6549"/>
        <pc:sldMkLst>
          <pc:docMk/>
          <pc:sldMk cId="2351732360" sldId="2076137850"/>
        </pc:sldMkLst>
        <pc:spChg chg="mod ord">
          <ac:chgData name="Eldert Grootenboer" userId="3fe8758b2c2b58d2" providerId="LiveId" clId="{80D3185E-4D2B-4438-8DF8-5474F5446621}" dt="2021-03-29T10:40:09.547" v="2060"/>
          <ac:spMkLst>
            <pc:docMk/>
            <pc:sldMk cId="2351732360" sldId="2076137850"/>
            <ac:spMk id="2" creationId="{F5CC218F-8059-40C5-A19B-EE4BA8B64188}"/>
          </ac:spMkLst>
        </pc:spChg>
        <pc:spChg chg="add del mod ord">
          <ac:chgData name="Eldert Grootenboer" userId="3fe8758b2c2b58d2" providerId="LiveId" clId="{80D3185E-4D2B-4438-8DF8-5474F5446621}" dt="2021-03-23T16:06:53.878" v="652" actId="700"/>
          <ac:spMkLst>
            <pc:docMk/>
            <pc:sldMk cId="2351732360" sldId="2076137850"/>
            <ac:spMk id="3" creationId="{CC4B9664-0853-4D1F-BB59-1F456CDCF911}"/>
          </ac:spMkLst>
        </pc:spChg>
        <pc:spChg chg="add del mod ord">
          <ac:chgData name="Eldert Grootenboer" userId="3fe8758b2c2b58d2" providerId="LiveId" clId="{80D3185E-4D2B-4438-8DF8-5474F5446621}" dt="2021-03-24T11:01:31.916" v="1842" actId="700"/>
          <ac:spMkLst>
            <pc:docMk/>
            <pc:sldMk cId="2351732360" sldId="2076137850"/>
            <ac:spMk id="4" creationId="{C96066B1-8C49-4B37-93CF-1B61F101E154}"/>
          </ac:spMkLst>
        </pc:spChg>
        <pc:spChg chg="add mod ord">
          <ac:chgData name="Eldert Grootenboer" userId="3fe8758b2c2b58d2" providerId="LiveId" clId="{80D3185E-4D2B-4438-8DF8-5474F5446621}" dt="2021-04-06T19:59:44.110" v="2483" actId="6549"/>
          <ac:spMkLst>
            <pc:docMk/>
            <pc:sldMk cId="2351732360" sldId="2076137850"/>
            <ac:spMk id="5" creationId="{58A0F66C-499A-4778-BAB6-AA764C7F666F}"/>
          </ac:spMkLst>
        </pc:spChg>
        <pc:spChg chg="add mod ord">
          <ac:chgData name="Eldert Grootenboer" userId="3fe8758b2c2b58d2" providerId="LiveId" clId="{80D3185E-4D2B-4438-8DF8-5474F5446621}" dt="2021-03-29T10:40:09.547" v="2060"/>
          <ac:spMkLst>
            <pc:docMk/>
            <pc:sldMk cId="2351732360" sldId="2076137850"/>
            <ac:spMk id="6" creationId="{73CF8A2D-4A6B-454B-8E9F-B8B1E2F9DEDC}"/>
          </ac:spMkLst>
        </pc:spChg>
      </pc:sldChg>
      <pc:sldChg chg="addSp delSp modSp new mod modTransition modClrScheme chgLayout">
        <pc:chgData name="Eldert Grootenboer" userId="3fe8758b2c2b58d2" providerId="LiveId" clId="{80D3185E-4D2B-4438-8DF8-5474F5446621}" dt="2021-03-29T10:40:09.547" v="2060"/>
        <pc:sldMkLst>
          <pc:docMk/>
          <pc:sldMk cId="537736711" sldId="2076137851"/>
        </pc:sldMkLst>
        <pc:spChg chg="mod ord">
          <ac:chgData name="Eldert Grootenboer" userId="3fe8758b2c2b58d2" providerId="LiveId" clId="{80D3185E-4D2B-4438-8DF8-5474F5446621}" dt="2021-03-29T10:40:09.547" v="2060"/>
          <ac:spMkLst>
            <pc:docMk/>
            <pc:sldMk cId="537736711" sldId="2076137851"/>
            <ac:spMk id="2" creationId="{74987633-78EE-40AF-A300-4E9FD75FCA9A}"/>
          </ac:spMkLst>
        </pc:spChg>
        <pc:spChg chg="del mod ord">
          <ac:chgData name="Eldert Grootenboer" userId="3fe8758b2c2b58d2" providerId="LiveId" clId="{80D3185E-4D2B-4438-8DF8-5474F5446621}" dt="2021-03-23T16:30:52.982" v="860" actId="700"/>
          <ac:spMkLst>
            <pc:docMk/>
            <pc:sldMk cId="537736711" sldId="2076137851"/>
            <ac:spMk id="3" creationId="{3C725537-29D9-4249-B3AA-D97A536C022C}"/>
          </ac:spMkLst>
        </pc:spChg>
        <pc:spChg chg="add mod ord">
          <ac:chgData name="Eldert Grootenboer" userId="3fe8758b2c2b58d2" providerId="LiveId" clId="{80D3185E-4D2B-4438-8DF8-5474F5446621}" dt="2021-03-29T10:40:09.547" v="2060"/>
          <ac:spMkLst>
            <pc:docMk/>
            <pc:sldMk cId="537736711" sldId="2076137851"/>
            <ac:spMk id="4" creationId="{EF470760-C6B0-407B-9510-8831B6286E7E}"/>
          </ac:spMkLst>
        </pc:spChg>
      </pc:sldChg>
      <pc:sldChg chg="addSp modSp new del mod modClrScheme chgLayout">
        <pc:chgData name="Eldert Grootenboer" userId="3fe8758b2c2b58d2" providerId="LiveId" clId="{80D3185E-4D2B-4438-8DF8-5474F5446621}" dt="2021-03-23T16:24:54.906" v="804" actId="47"/>
        <pc:sldMkLst>
          <pc:docMk/>
          <pc:sldMk cId="2988428577" sldId="2076137851"/>
        </pc:sldMkLst>
        <pc:spChg chg="add mod">
          <ac:chgData name="Eldert Grootenboer" userId="3fe8758b2c2b58d2" providerId="LiveId" clId="{80D3185E-4D2B-4438-8DF8-5474F5446621}" dt="2021-03-23T16:22:03.933" v="788" actId="20577"/>
          <ac:spMkLst>
            <pc:docMk/>
            <pc:sldMk cId="2988428577" sldId="2076137851"/>
            <ac:spMk id="2" creationId="{F0DD0A77-E0F8-4443-9416-CBC9ACA2F5A8}"/>
          </ac:spMkLst>
        </pc:spChg>
        <pc:spChg chg="add mod">
          <ac:chgData name="Eldert Grootenboer" userId="3fe8758b2c2b58d2" providerId="LiveId" clId="{80D3185E-4D2B-4438-8DF8-5474F5446621}" dt="2021-03-23T16:22:57.709" v="789"/>
          <ac:spMkLst>
            <pc:docMk/>
            <pc:sldMk cId="2988428577" sldId="2076137851"/>
            <ac:spMk id="3" creationId="{DDBBF9E9-2B10-48A8-BFBA-4A0BAD87C305}"/>
          </ac:spMkLst>
        </pc:spChg>
      </pc:sldChg>
      <pc:sldChg chg="modSp new del mod">
        <pc:chgData name="Eldert Grootenboer" userId="3fe8758b2c2b58d2" providerId="LiveId" clId="{80D3185E-4D2B-4438-8DF8-5474F5446621}" dt="2021-03-23T16:23:34.152" v="800" actId="47"/>
        <pc:sldMkLst>
          <pc:docMk/>
          <pc:sldMk cId="740322372" sldId="2076137852"/>
        </pc:sldMkLst>
        <pc:spChg chg="mod">
          <ac:chgData name="Eldert Grootenboer" userId="3fe8758b2c2b58d2" providerId="LiveId" clId="{80D3185E-4D2B-4438-8DF8-5474F5446621}" dt="2021-03-23T16:23:13.122" v="799" actId="20577"/>
          <ac:spMkLst>
            <pc:docMk/>
            <pc:sldMk cId="740322372" sldId="2076137852"/>
            <ac:spMk id="2" creationId="{342D77A6-5909-472F-95F9-6A9DA9FF66FC}"/>
          </ac:spMkLst>
        </pc:spChg>
      </pc:sldChg>
      <pc:sldChg chg="addSp delSp modSp add mod ord modTransition modClrScheme modAnim modShow chgLayout">
        <pc:chgData name="Eldert Grootenboer" userId="3fe8758b2c2b58d2" providerId="LiveId" clId="{80D3185E-4D2B-4438-8DF8-5474F5446621}" dt="2021-03-29T10:45:37.495" v="2110" actId="478"/>
        <pc:sldMkLst>
          <pc:docMk/>
          <pc:sldMk cId="3333233687" sldId="2076137852"/>
        </pc:sldMkLst>
        <pc:spChg chg="add del mod">
          <ac:chgData name="Eldert Grootenboer" userId="3fe8758b2c2b58d2" providerId="LiveId" clId="{80D3185E-4D2B-4438-8DF8-5474F5446621}" dt="2021-03-29T10:44:43.539" v="2103" actId="6264"/>
          <ac:spMkLst>
            <pc:docMk/>
            <pc:sldMk cId="3333233687" sldId="2076137852"/>
            <ac:spMk id="2" creationId="{B135847C-5157-4993-A023-FD7A869EA3CF}"/>
          </ac:spMkLst>
        </pc:spChg>
        <pc:spChg chg="mod ord">
          <ac:chgData name="Eldert Grootenboer" userId="3fe8758b2c2b58d2" providerId="LiveId" clId="{80D3185E-4D2B-4438-8DF8-5474F5446621}" dt="2021-03-29T10:44:43.539" v="2103" actId="6264"/>
          <ac:spMkLst>
            <pc:docMk/>
            <pc:sldMk cId="3333233687" sldId="2076137852"/>
            <ac:spMk id="62" creationId="{674D32B9-8848-4935-8D95-E59C6FB44594}"/>
          </ac:spMkLst>
        </pc:spChg>
        <pc:picChg chg="mod ord">
          <ac:chgData name="Eldert Grootenboer" userId="3fe8758b2c2b58d2" providerId="LiveId" clId="{80D3185E-4D2B-4438-8DF8-5474F5446621}" dt="2021-03-29T10:45:16.314" v="2104" actId="1076"/>
          <ac:picMkLst>
            <pc:docMk/>
            <pc:sldMk cId="3333233687" sldId="2076137852"/>
            <ac:picMk id="5" creationId="{52DFDBFE-B1E8-4937-95AC-3F343D8BF4DA}"/>
          </ac:picMkLst>
        </pc:picChg>
        <pc:picChg chg="mod">
          <ac:chgData name="Eldert Grootenboer" userId="3fe8758b2c2b58d2" providerId="LiveId" clId="{80D3185E-4D2B-4438-8DF8-5474F5446621}" dt="2021-03-23T16:47:25.137" v="1069" actId="207"/>
          <ac:picMkLst>
            <pc:docMk/>
            <pc:sldMk cId="3333233687" sldId="2076137852"/>
            <ac:picMk id="7" creationId="{B9B5D1D5-E169-40CA-9875-B165426EFC64}"/>
          </ac:picMkLst>
        </pc:picChg>
        <pc:picChg chg="mod">
          <ac:chgData name="Eldert Grootenboer" userId="3fe8758b2c2b58d2" providerId="LiveId" clId="{80D3185E-4D2B-4438-8DF8-5474F5446621}" dt="2021-03-23T16:47:25.137" v="1069" actId="207"/>
          <ac:picMkLst>
            <pc:docMk/>
            <pc:sldMk cId="3333233687" sldId="2076137852"/>
            <ac:picMk id="8" creationId="{B643D638-4E27-4C96-AD70-305AA6B1AD9A}"/>
          </ac:picMkLst>
        </pc:picChg>
        <pc:picChg chg="mod ord">
          <ac:chgData name="Eldert Grootenboer" userId="3fe8758b2c2b58d2" providerId="LiveId" clId="{80D3185E-4D2B-4438-8DF8-5474F5446621}" dt="2021-03-23T16:47:48.180" v="1074" actId="167"/>
          <ac:picMkLst>
            <pc:docMk/>
            <pc:sldMk cId="3333233687" sldId="2076137852"/>
            <ac:picMk id="10" creationId="{B5CFADB2-462F-4077-A1F3-E0A5B73EDE3B}"/>
          </ac:picMkLst>
        </pc:picChg>
        <pc:picChg chg="mod">
          <ac:chgData name="Eldert Grootenboer" userId="3fe8758b2c2b58d2" providerId="LiveId" clId="{80D3185E-4D2B-4438-8DF8-5474F5446621}" dt="2021-03-23T16:47:25.137" v="1069" actId="207"/>
          <ac:picMkLst>
            <pc:docMk/>
            <pc:sldMk cId="3333233687" sldId="2076137852"/>
            <ac:picMk id="14" creationId="{78353DCE-1E68-4606-BDBF-F2389695BB6A}"/>
          </ac:picMkLst>
        </pc:picChg>
        <pc:picChg chg="del">
          <ac:chgData name="Eldert Grootenboer" userId="3fe8758b2c2b58d2" providerId="LiveId" clId="{80D3185E-4D2B-4438-8DF8-5474F5446621}" dt="2021-03-23T16:47:19.591" v="1066" actId="478"/>
          <ac:picMkLst>
            <pc:docMk/>
            <pc:sldMk cId="3333233687" sldId="2076137852"/>
            <ac:picMk id="21" creationId="{1291325A-E18E-4515-97BD-38527DFD9195}"/>
          </ac:picMkLst>
        </pc:picChg>
        <pc:picChg chg="add del mod">
          <ac:chgData name="Eldert Grootenboer" userId="3fe8758b2c2b58d2" providerId="LiveId" clId="{80D3185E-4D2B-4438-8DF8-5474F5446621}" dt="2021-03-29T10:44:36.272" v="2101"/>
          <ac:picMkLst>
            <pc:docMk/>
            <pc:sldMk cId="3333233687" sldId="2076137852"/>
            <ac:picMk id="22" creationId="{346EC039-AB41-43BE-9BDC-08D0198C1468}"/>
          </ac:picMkLst>
        </pc:picChg>
        <pc:picChg chg="del">
          <ac:chgData name="Eldert Grootenboer" userId="3fe8758b2c2b58d2" providerId="LiveId" clId="{80D3185E-4D2B-4438-8DF8-5474F5446621}" dt="2021-03-23T16:47:18.041" v="1064" actId="478"/>
          <ac:picMkLst>
            <pc:docMk/>
            <pc:sldMk cId="3333233687" sldId="2076137852"/>
            <ac:picMk id="22" creationId="{E5A2D895-7A76-4AE0-A2FA-2F6C960D1FF5}"/>
          </ac:picMkLst>
        </pc:picChg>
        <pc:picChg chg="del">
          <ac:chgData name="Eldert Grootenboer" userId="3fe8758b2c2b58d2" providerId="LiveId" clId="{80D3185E-4D2B-4438-8DF8-5474F5446621}" dt="2021-03-23T16:47:18.967" v="1065" actId="478"/>
          <ac:picMkLst>
            <pc:docMk/>
            <pc:sldMk cId="3333233687" sldId="2076137852"/>
            <ac:picMk id="23" creationId="{926B0CA9-D300-4F30-8F8D-CD44BE14D81B}"/>
          </ac:picMkLst>
        </pc:picChg>
        <pc:picChg chg="del">
          <ac:chgData name="Eldert Grootenboer" userId="3fe8758b2c2b58d2" providerId="LiveId" clId="{80D3185E-4D2B-4438-8DF8-5474F5446621}" dt="2021-03-23T16:47:15.544" v="1062" actId="478"/>
          <ac:picMkLst>
            <pc:docMk/>
            <pc:sldMk cId="3333233687" sldId="2076137852"/>
            <ac:picMk id="38" creationId="{A3554807-7F4B-4735-9EC1-FB2D6E71F365}"/>
          </ac:picMkLst>
        </pc:picChg>
        <pc:picChg chg="del">
          <ac:chgData name="Eldert Grootenboer" userId="3fe8758b2c2b58d2" providerId="LiveId" clId="{80D3185E-4D2B-4438-8DF8-5474F5446621}" dt="2021-03-23T16:47:20.118" v="1067" actId="478"/>
          <ac:picMkLst>
            <pc:docMk/>
            <pc:sldMk cId="3333233687" sldId="2076137852"/>
            <ac:picMk id="39" creationId="{3B4E26E7-2BB5-4F36-A637-CF78231AF8A3}"/>
          </ac:picMkLst>
        </pc:picChg>
        <pc:picChg chg="mod">
          <ac:chgData name="Eldert Grootenboer" userId="3fe8758b2c2b58d2" providerId="LiveId" clId="{80D3185E-4D2B-4438-8DF8-5474F5446621}" dt="2021-03-23T16:47:25.137" v="1069" actId="207"/>
          <ac:picMkLst>
            <pc:docMk/>
            <pc:sldMk cId="3333233687" sldId="2076137852"/>
            <ac:picMk id="57" creationId="{951AF853-3D1D-43FC-AA6B-178EF7CDC956}"/>
          </ac:picMkLst>
        </pc:picChg>
        <pc:picChg chg="mod">
          <ac:chgData name="Eldert Grootenboer" userId="3fe8758b2c2b58d2" providerId="LiveId" clId="{80D3185E-4D2B-4438-8DF8-5474F5446621}" dt="2021-03-23T16:48:13.755" v="1078"/>
          <ac:picMkLst>
            <pc:docMk/>
            <pc:sldMk cId="3333233687" sldId="2076137852"/>
            <ac:picMk id="1026" creationId="{49EEA45C-AEBE-46D9-90B6-3D8B6A96A016}"/>
          </ac:picMkLst>
        </pc:picChg>
        <pc:picChg chg="del">
          <ac:chgData name="Eldert Grootenboer" userId="3fe8758b2c2b58d2" providerId="LiveId" clId="{80D3185E-4D2B-4438-8DF8-5474F5446621}" dt="2021-03-23T16:47:17.108" v="1063" actId="478"/>
          <ac:picMkLst>
            <pc:docMk/>
            <pc:sldMk cId="3333233687" sldId="2076137852"/>
            <ac:picMk id="2050" creationId="{2BAD8EBA-3E8B-4B8A-96E1-01EDC0C0896B}"/>
          </ac:picMkLst>
        </pc:picChg>
        <pc:cxnChg chg="mod">
          <ac:chgData name="Eldert Grootenboer" userId="3fe8758b2c2b58d2" providerId="LiveId" clId="{80D3185E-4D2B-4438-8DF8-5474F5446621}" dt="2021-03-23T16:47:37.116" v="1070" actId="208"/>
          <ac:cxnSpMkLst>
            <pc:docMk/>
            <pc:sldMk cId="3333233687" sldId="2076137852"/>
            <ac:cxnSpMk id="16" creationId="{C1BB5AF6-7232-4DE9-ADEC-8C89C3F0D20E}"/>
          </ac:cxnSpMkLst>
        </pc:cxnChg>
        <pc:cxnChg chg="mod">
          <ac:chgData name="Eldert Grootenboer" userId="3fe8758b2c2b58d2" providerId="LiveId" clId="{80D3185E-4D2B-4438-8DF8-5474F5446621}" dt="2021-03-23T16:47:37.116" v="1070" actId="208"/>
          <ac:cxnSpMkLst>
            <pc:docMk/>
            <pc:sldMk cId="3333233687" sldId="2076137852"/>
            <ac:cxnSpMk id="18" creationId="{E43939F8-FBDD-4A5A-B0EE-351FE16076A6}"/>
          </ac:cxnSpMkLst>
        </pc:cxnChg>
        <pc:cxnChg chg="mod">
          <ac:chgData name="Eldert Grootenboer" userId="3fe8758b2c2b58d2" providerId="LiveId" clId="{80D3185E-4D2B-4438-8DF8-5474F5446621}" dt="2021-03-23T16:47:37.116" v="1070" actId="208"/>
          <ac:cxnSpMkLst>
            <pc:docMk/>
            <pc:sldMk cId="3333233687" sldId="2076137852"/>
            <ac:cxnSpMk id="24" creationId="{EB556145-470C-4909-860F-31BBA6AD4D4D}"/>
          </ac:cxnSpMkLst>
        </pc:cxnChg>
        <pc:cxnChg chg="mod">
          <ac:chgData name="Eldert Grootenboer" userId="3fe8758b2c2b58d2" providerId="LiveId" clId="{80D3185E-4D2B-4438-8DF8-5474F5446621}" dt="2021-03-29T10:45:16.314" v="2104" actId="1076"/>
          <ac:cxnSpMkLst>
            <pc:docMk/>
            <pc:sldMk cId="3333233687" sldId="2076137852"/>
            <ac:cxnSpMk id="30" creationId="{40078815-FE20-4BFF-A7A5-42992932A9A1}"/>
          </ac:cxnSpMkLst>
        </pc:cxnChg>
        <pc:cxnChg chg="del mod">
          <ac:chgData name="Eldert Grootenboer" userId="3fe8758b2c2b58d2" providerId="LiveId" clId="{80D3185E-4D2B-4438-8DF8-5474F5446621}" dt="2021-03-29T10:45:33.378" v="2105" actId="478"/>
          <ac:cxnSpMkLst>
            <pc:docMk/>
            <pc:sldMk cId="3333233687" sldId="2076137852"/>
            <ac:cxnSpMk id="37" creationId="{3D628C04-1BC3-4061-B68F-8F56EA193F94}"/>
          </ac:cxnSpMkLst>
        </pc:cxnChg>
        <pc:cxnChg chg="mod">
          <ac:chgData name="Eldert Grootenboer" userId="3fe8758b2c2b58d2" providerId="LiveId" clId="{80D3185E-4D2B-4438-8DF8-5474F5446621}" dt="2021-03-23T16:47:37.116" v="1070" actId="208"/>
          <ac:cxnSpMkLst>
            <pc:docMk/>
            <pc:sldMk cId="3333233687" sldId="2076137852"/>
            <ac:cxnSpMk id="40" creationId="{A9FE1D90-FBC7-40E1-9186-61D58C2B8C95}"/>
          </ac:cxnSpMkLst>
        </pc:cxnChg>
        <pc:cxnChg chg="del mod">
          <ac:chgData name="Eldert Grootenboer" userId="3fe8758b2c2b58d2" providerId="LiveId" clId="{80D3185E-4D2B-4438-8DF8-5474F5446621}" dt="2021-03-29T10:45:37.495" v="2110" actId="478"/>
          <ac:cxnSpMkLst>
            <pc:docMk/>
            <pc:sldMk cId="3333233687" sldId="2076137852"/>
            <ac:cxnSpMk id="45" creationId="{87ACA1CC-6775-4805-B14D-C51650160672}"/>
          </ac:cxnSpMkLst>
        </pc:cxnChg>
        <pc:cxnChg chg="del mod">
          <ac:chgData name="Eldert Grootenboer" userId="3fe8758b2c2b58d2" providerId="LiveId" clId="{80D3185E-4D2B-4438-8DF8-5474F5446621}" dt="2021-03-29T10:45:34.337" v="2106" actId="478"/>
          <ac:cxnSpMkLst>
            <pc:docMk/>
            <pc:sldMk cId="3333233687" sldId="2076137852"/>
            <ac:cxnSpMk id="48" creationId="{DD29C45C-2947-4AB2-8059-A43E33FE6F1D}"/>
          </ac:cxnSpMkLst>
        </pc:cxnChg>
        <pc:cxnChg chg="del mod">
          <ac:chgData name="Eldert Grootenboer" userId="3fe8758b2c2b58d2" providerId="LiveId" clId="{80D3185E-4D2B-4438-8DF8-5474F5446621}" dt="2021-03-29T10:45:35.051" v="2107" actId="478"/>
          <ac:cxnSpMkLst>
            <pc:docMk/>
            <pc:sldMk cId="3333233687" sldId="2076137852"/>
            <ac:cxnSpMk id="51" creationId="{F80852B5-C4A4-441A-88FC-480D723A2C9F}"/>
          </ac:cxnSpMkLst>
        </pc:cxnChg>
        <pc:cxnChg chg="del mod">
          <ac:chgData name="Eldert Grootenboer" userId="3fe8758b2c2b58d2" providerId="LiveId" clId="{80D3185E-4D2B-4438-8DF8-5474F5446621}" dt="2021-03-29T10:45:36.656" v="2109" actId="478"/>
          <ac:cxnSpMkLst>
            <pc:docMk/>
            <pc:sldMk cId="3333233687" sldId="2076137852"/>
            <ac:cxnSpMk id="54" creationId="{AC1820A5-6238-4163-915D-D16A3C78EBB6}"/>
          </ac:cxnSpMkLst>
        </pc:cxnChg>
        <pc:cxnChg chg="del mod">
          <ac:chgData name="Eldert Grootenboer" userId="3fe8758b2c2b58d2" providerId="LiveId" clId="{80D3185E-4D2B-4438-8DF8-5474F5446621}" dt="2021-03-29T10:45:35.930" v="2108" actId="478"/>
          <ac:cxnSpMkLst>
            <pc:docMk/>
            <pc:sldMk cId="3333233687" sldId="2076137852"/>
            <ac:cxnSpMk id="58" creationId="{1D7AF951-7F47-41BA-9E18-21849D45AA5A}"/>
          </ac:cxnSpMkLst>
        </pc:cxnChg>
        <pc:cxnChg chg="mod">
          <ac:chgData name="Eldert Grootenboer" userId="3fe8758b2c2b58d2" providerId="LiveId" clId="{80D3185E-4D2B-4438-8DF8-5474F5446621}" dt="2021-03-29T10:45:16.314" v="2104" actId="1076"/>
          <ac:cxnSpMkLst>
            <pc:docMk/>
            <pc:sldMk cId="3333233687" sldId="2076137852"/>
            <ac:cxnSpMk id="59" creationId="{1E20739D-4E64-48F0-9FD1-511A7AF210A5}"/>
          </ac:cxnSpMkLst>
        </pc:cxnChg>
      </pc:sldChg>
      <pc:sldChg chg="modSp add mod ord modTransition modShow">
        <pc:chgData name="Eldert Grootenboer" userId="3fe8758b2c2b58d2" providerId="LiveId" clId="{80D3185E-4D2B-4438-8DF8-5474F5446621}" dt="2021-03-29T10:40:09.547" v="2060"/>
        <pc:sldMkLst>
          <pc:docMk/>
          <pc:sldMk cId="3129802123" sldId="2076137853"/>
        </pc:sldMkLst>
        <pc:spChg chg="mod">
          <ac:chgData name="Eldert Grootenboer" userId="3fe8758b2c2b58d2" providerId="LiveId" clId="{80D3185E-4D2B-4438-8DF8-5474F5446621}" dt="2021-03-29T10:40:09.547" v="2060"/>
          <ac:spMkLst>
            <pc:docMk/>
            <pc:sldMk cId="3129802123" sldId="2076137853"/>
            <ac:spMk id="3" creationId="{03161D19-1086-4FF5-B9E0-5A27CBB012EA}"/>
          </ac:spMkLst>
        </pc:spChg>
        <pc:spChg chg="mod">
          <ac:chgData name="Eldert Grootenboer" userId="3fe8758b2c2b58d2" providerId="LiveId" clId="{80D3185E-4D2B-4438-8DF8-5474F5446621}" dt="2021-03-29T10:40:09.547" v="2060"/>
          <ac:spMkLst>
            <pc:docMk/>
            <pc:sldMk cId="3129802123" sldId="2076137853"/>
            <ac:spMk id="5" creationId="{FE0BF13A-C2BF-4F99-BA8D-34A715EE139D}"/>
          </ac:spMkLst>
        </pc:spChg>
      </pc:sldChg>
      <pc:sldChg chg="addSp delSp modSp add mod delAnim modAnim">
        <pc:chgData name="Eldert Grootenboer" userId="3fe8758b2c2b58d2" providerId="LiveId" clId="{80D3185E-4D2B-4438-8DF8-5474F5446621}" dt="2021-04-07T20:17:17.396" v="2570"/>
        <pc:sldMkLst>
          <pc:docMk/>
          <pc:sldMk cId="154680636" sldId="2076137854"/>
        </pc:sldMkLst>
        <pc:spChg chg="mod">
          <ac:chgData name="Eldert Grootenboer" userId="3fe8758b2c2b58d2" providerId="LiveId" clId="{80D3185E-4D2B-4438-8DF8-5474F5446621}" dt="2021-03-29T10:40:09.547" v="2060"/>
          <ac:spMkLst>
            <pc:docMk/>
            <pc:sldMk cId="154680636" sldId="2076137854"/>
            <ac:spMk id="2" creationId="{00000000-0000-0000-0000-000000000000}"/>
          </ac:spMkLst>
        </pc:spChg>
        <pc:spChg chg="del mod">
          <ac:chgData name="Eldert Grootenboer" userId="3fe8758b2c2b58d2" providerId="LiveId" clId="{80D3185E-4D2B-4438-8DF8-5474F5446621}" dt="2021-03-24T10:42:03.457" v="1440"/>
          <ac:spMkLst>
            <pc:docMk/>
            <pc:sldMk cId="154680636" sldId="2076137854"/>
            <ac:spMk id="3" creationId="{00000000-0000-0000-0000-000000000000}"/>
          </ac:spMkLst>
        </pc:spChg>
        <pc:spChg chg="add del mod">
          <ac:chgData name="Eldert Grootenboer" userId="3fe8758b2c2b58d2" providerId="LiveId" clId="{80D3185E-4D2B-4438-8DF8-5474F5446621}" dt="2021-03-29T10:47:26.786" v="2113"/>
          <ac:spMkLst>
            <pc:docMk/>
            <pc:sldMk cId="154680636" sldId="2076137854"/>
            <ac:spMk id="5" creationId="{AB71B379-8B21-469B-99FB-E9B0719E5F74}"/>
          </ac:spMkLst>
        </pc:spChg>
        <pc:graphicFrameChg chg="add del mod modGraphic">
          <ac:chgData name="Eldert Grootenboer" userId="3fe8758b2c2b58d2" providerId="LiveId" clId="{80D3185E-4D2B-4438-8DF8-5474F5446621}" dt="2021-03-29T10:47:25.275" v="2112" actId="21"/>
          <ac:graphicFrameMkLst>
            <pc:docMk/>
            <pc:sldMk cId="154680636" sldId="2076137854"/>
            <ac:graphicFrameMk id="4" creationId="{950CDA03-25A7-4478-9228-CF452C6F150F}"/>
          </ac:graphicFrameMkLst>
        </pc:graphicFrameChg>
        <pc:graphicFrameChg chg="add mod modGraphic">
          <ac:chgData name="Eldert Grootenboer" userId="3fe8758b2c2b58d2" providerId="LiveId" clId="{80D3185E-4D2B-4438-8DF8-5474F5446621}" dt="2021-04-07T20:16:50.902" v="2565" actId="2085"/>
          <ac:graphicFrameMkLst>
            <pc:docMk/>
            <pc:sldMk cId="154680636" sldId="2076137854"/>
            <ac:graphicFrameMk id="6" creationId="{7B9E2468-C9D3-439A-99CB-50905E130BD2}"/>
          </ac:graphicFrameMkLst>
        </pc:graphicFrameChg>
      </pc:sldChg>
      <pc:sldChg chg="add del">
        <pc:chgData name="Eldert Grootenboer" userId="3fe8758b2c2b58d2" providerId="LiveId" clId="{80D3185E-4D2B-4438-8DF8-5474F5446621}" dt="2021-03-23T16:53:58.054" v="1205" actId="22"/>
        <pc:sldMkLst>
          <pc:docMk/>
          <pc:sldMk cId="1056795907" sldId="2076137854"/>
        </pc:sldMkLst>
      </pc:sldChg>
      <pc:sldChg chg="add del">
        <pc:chgData name="Eldert Grootenboer" userId="3fe8758b2c2b58d2" providerId="LiveId" clId="{80D3185E-4D2B-4438-8DF8-5474F5446621}" dt="2021-03-24T10:40:32.214" v="1379" actId="47"/>
        <pc:sldMkLst>
          <pc:docMk/>
          <pc:sldMk cId="3273348120" sldId="2076137854"/>
        </pc:sldMkLst>
      </pc:sldChg>
      <pc:sldChg chg="addSp delSp modSp add mod modAnim">
        <pc:chgData name="Eldert Grootenboer" userId="3fe8758b2c2b58d2" providerId="LiveId" clId="{80D3185E-4D2B-4438-8DF8-5474F5446621}" dt="2021-04-07T20:10:50.687" v="2494"/>
        <pc:sldMkLst>
          <pc:docMk/>
          <pc:sldMk cId="2881189161" sldId="2076137855"/>
        </pc:sldMkLst>
        <pc:spChg chg="del mod">
          <ac:chgData name="Eldert Grootenboer" userId="3fe8758b2c2b58d2" providerId="LiveId" clId="{80D3185E-4D2B-4438-8DF8-5474F5446621}" dt="2021-03-24T10:42:46.640" v="1448"/>
          <ac:spMkLst>
            <pc:docMk/>
            <pc:sldMk cId="2881189161" sldId="2076137855"/>
            <ac:spMk id="3" creationId="{03161D19-1086-4FF5-B9E0-5A27CBB012EA}"/>
          </ac:spMkLst>
        </pc:spChg>
        <pc:spChg chg="mod">
          <ac:chgData name="Eldert Grootenboer" userId="3fe8758b2c2b58d2" providerId="LiveId" clId="{80D3185E-4D2B-4438-8DF8-5474F5446621}" dt="2021-03-29T10:40:09.547" v="2060"/>
          <ac:spMkLst>
            <pc:docMk/>
            <pc:sldMk cId="2881189161" sldId="2076137855"/>
            <ac:spMk id="5" creationId="{FE0BF13A-C2BF-4F99-BA8D-34A715EE139D}"/>
          </ac:spMkLst>
        </pc:spChg>
        <pc:graphicFrameChg chg="add mod modGraphic">
          <ac:chgData name="Eldert Grootenboer" userId="3fe8758b2c2b58d2" providerId="LiveId" clId="{80D3185E-4D2B-4438-8DF8-5474F5446621}" dt="2021-03-29T10:40:09.547" v="2060"/>
          <ac:graphicFrameMkLst>
            <pc:docMk/>
            <pc:sldMk cId="2881189161" sldId="2076137855"/>
            <ac:graphicFrameMk id="4" creationId="{F552CC54-4BBB-40F9-B2D8-8C73618361C6}"/>
          </ac:graphicFrameMkLst>
        </pc:graphicFrameChg>
      </pc:sldChg>
      <pc:sldChg chg="addSp delSp modSp add mod modAnim">
        <pc:chgData name="Eldert Grootenboer" userId="3fe8758b2c2b58d2" providerId="LiveId" clId="{80D3185E-4D2B-4438-8DF8-5474F5446621}" dt="2021-04-07T20:10:57.182" v="2495"/>
        <pc:sldMkLst>
          <pc:docMk/>
          <pc:sldMk cId="4226063575" sldId="2076137856"/>
        </pc:sldMkLst>
        <pc:spChg chg="mod">
          <ac:chgData name="Eldert Grootenboer" userId="3fe8758b2c2b58d2" providerId="LiveId" clId="{80D3185E-4D2B-4438-8DF8-5474F5446621}" dt="2021-03-29T10:40:09.547" v="2060"/>
          <ac:spMkLst>
            <pc:docMk/>
            <pc:sldMk cId="4226063575" sldId="2076137856"/>
            <ac:spMk id="2" creationId="{68C21EE0-5114-441C-A930-CCB324AABC30}"/>
          </ac:spMkLst>
        </pc:spChg>
        <pc:spChg chg="del mod">
          <ac:chgData name="Eldert Grootenboer" userId="3fe8758b2c2b58d2" providerId="LiveId" clId="{80D3185E-4D2B-4438-8DF8-5474F5446621}" dt="2021-03-24T10:44:39.446" v="1528"/>
          <ac:spMkLst>
            <pc:docMk/>
            <pc:sldMk cId="4226063575" sldId="2076137856"/>
            <ac:spMk id="4" creationId="{7E44AAEC-BFBA-4C68-AA31-BDAD7444BB1F}"/>
          </ac:spMkLst>
        </pc:spChg>
        <pc:graphicFrameChg chg="add del mod">
          <ac:chgData name="Eldert Grootenboer" userId="3fe8758b2c2b58d2" providerId="LiveId" clId="{80D3185E-4D2B-4438-8DF8-5474F5446621}" dt="2021-03-24T10:44:38.115" v="1526"/>
          <ac:graphicFrameMkLst>
            <pc:docMk/>
            <pc:sldMk cId="4226063575" sldId="2076137856"/>
            <ac:graphicFrameMk id="5" creationId="{9770809A-1C75-4079-BAEB-4E52C2DDA11C}"/>
          </ac:graphicFrameMkLst>
        </pc:graphicFrameChg>
        <pc:graphicFrameChg chg="add mod modGraphic">
          <ac:chgData name="Eldert Grootenboer" userId="3fe8758b2c2b58d2" providerId="LiveId" clId="{80D3185E-4D2B-4438-8DF8-5474F5446621}" dt="2021-03-29T10:40:09.547" v="2060"/>
          <ac:graphicFrameMkLst>
            <pc:docMk/>
            <pc:sldMk cId="4226063575" sldId="2076137856"/>
            <ac:graphicFrameMk id="6" creationId="{AC5680CC-831D-4744-B8AA-A4B1BB399E1F}"/>
          </ac:graphicFrameMkLst>
        </pc:graphicFrameChg>
      </pc:sldChg>
      <pc:sldChg chg="addSp delSp modSp add mod modAnim modNotesTx">
        <pc:chgData name="Eldert Grootenboer" userId="3fe8758b2c2b58d2" providerId="LiveId" clId="{80D3185E-4D2B-4438-8DF8-5474F5446621}" dt="2021-04-08T15:38:57.059" v="2583" actId="20577"/>
        <pc:sldMkLst>
          <pc:docMk/>
          <pc:sldMk cId="1950182790" sldId="2076137857"/>
        </pc:sldMkLst>
        <pc:spChg chg="mod">
          <ac:chgData name="Eldert Grootenboer" userId="3fe8758b2c2b58d2" providerId="LiveId" clId="{80D3185E-4D2B-4438-8DF8-5474F5446621}" dt="2021-03-29T10:40:09.547" v="2060"/>
          <ac:spMkLst>
            <pc:docMk/>
            <pc:sldMk cId="1950182790" sldId="2076137857"/>
            <ac:spMk id="2" creationId="{AADF6A37-3A82-434C-961E-3C677C131935}"/>
          </ac:spMkLst>
        </pc:spChg>
        <pc:spChg chg="del mod">
          <ac:chgData name="Eldert Grootenboer" userId="3fe8758b2c2b58d2" providerId="LiveId" clId="{80D3185E-4D2B-4438-8DF8-5474F5446621}" dt="2021-03-24T10:49:19.022" v="1764"/>
          <ac:spMkLst>
            <pc:docMk/>
            <pc:sldMk cId="1950182790" sldId="2076137857"/>
            <ac:spMk id="4" creationId="{EEA342BD-AD9C-46CB-84B6-0AB9F0ED535E}"/>
          </ac:spMkLst>
        </pc:spChg>
        <pc:graphicFrameChg chg="add mod modGraphic">
          <ac:chgData name="Eldert Grootenboer" userId="3fe8758b2c2b58d2" providerId="LiveId" clId="{80D3185E-4D2B-4438-8DF8-5474F5446621}" dt="2021-04-08T15:38:57.059" v="2583" actId="20577"/>
          <ac:graphicFrameMkLst>
            <pc:docMk/>
            <pc:sldMk cId="1950182790" sldId="2076137857"/>
            <ac:graphicFrameMk id="5" creationId="{70E04541-F580-4AC1-A5AD-852F2EAFEAF9}"/>
          </ac:graphicFrameMkLst>
        </pc:graphicFrameChg>
      </pc:sldChg>
      <pc:sldChg chg="add del ord">
        <pc:chgData name="Eldert Grootenboer" userId="3fe8758b2c2b58d2" providerId="LiveId" clId="{80D3185E-4D2B-4438-8DF8-5474F5446621}" dt="2021-03-25T18:53:41.431" v="2031" actId="47"/>
        <pc:sldMkLst>
          <pc:docMk/>
          <pc:sldMk cId="3189081398" sldId="2076137858"/>
        </pc:sldMkLst>
      </pc:sldChg>
      <pc:sldChg chg="addSp delSp modSp new mod ord modAnim modNotesTx">
        <pc:chgData name="Eldert Grootenboer" userId="3fe8758b2c2b58d2" providerId="LiveId" clId="{80D3185E-4D2B-4438-8DF8-5474F5446621}" dt="2021-04-07T20:14:59.817" v="2538" actId="20577"/>
        <pc:sldMkLst>
          <pc:docMk/>
          <pc:sldMk cId="3602349568" sldId="2076137858"/>
        </pc:sldMkLst>
        <pc:spChg chg="mod">
          <ac:chgData name="Eldert Grootenboer" userId="3fe8758b2c2b58d2" providerId="LiveId" clId="{80D3185E-4D2B-4438-8DF8-5474F5446621}" dt="2021-04-07T20:14:59.817" v="2538" actId="20577"/>
          <ac:spMkLst>
            <pc:docMk/>
            <pc:sldMk cId="3602349568" sldId="2076137858"/>
            <ac:spMk id="2" creationId="{D88387D9-8325-462B-BF74-211428800268}"/>
          </ac:spMkLst>
        </pc:spChg>
        <pc:spChg chg="del">
          <ac:chgData name="Eldert Grootenboer" userId="3fe8758b2c2b58d2" providerId="LiveId" clId="{80D3185E-4D2B-4438-8DF8-5474F5446621}" dt="2021-03-29T10:41:43.770" v="2079"/>
          <ac:spMkLst>
            <pc:docMk/>
            <pc:sldMk cId="3602349568" sldId="2076137858"/>
            <ac:spMk id="3" creationId="{82E935E7-46D1-4B92-82AD-C77F0EE8F8AA}"/>
          </ac:spMkLst>
        </pc:spChg>
        <pc:graphicFrameChg chg="add mod">
          <ac:chgData name="Eldert Grootenboer" userId="3fe8758b2c2b58d2" providerId="LiveId" clId="{80D3185E-4D2B-4438-8DF8-5474F5446621}" dt="2021-03-29T10:41:43.770" v="2079"/>
          <ac:graphicFrameMkLst>
            <pc:docMk/>
            <pc:sldMk cId="3602349568" sldId="2076137858"/>
            <ac:graphicFrameMk id="4" creationId="{81C8F05C-7830-41FE-BE4F-744D535A5BC5}"/>
          </ac:graphicFrameMkLst>
        </pc:graphicFrameChg>
      </pc:sldChg>
      <pc:sldChg chg="addSp modSp new mod ord modAnim modShow">
        <pc:chgData name="Eldert Grootenboer" userId="3fe8758b2c2b58d2" providerId="LiveId" clId="{80D3185E-4D2B-4438-8DF8-5474F5446621}" dt="2021-03-29T10:43:58.350" v="2097" actId="729"/>
        <pc:sldMkLst>
          <pc:docMk/>
          <pc:sldMk cId="3008830424" sldId="2076137859"/>
        </pc:sldMkLst>
        <pc:spChg chg="mod">
          <ac:chgData name="Eldert Grootenboer" userId="3fe8758b2c2b58d2" providerId="LiveId" clId="{80D3185E-4D2B-4438-8DF8-5474F5446621}" dt="2021-03-29T10:42:20.076" v="2088"/>
          <ac:spMkLst>
            <pc:docMk/>
            <pc:sldMk cId="3008830424" sldId="2076137859"/>
            <ac:spMk id="2" creationId="{29F523C2-8FF5-405B-A6DA-67880DCE21B4}"/>
          </ac:spMkLst>
        </pc:spChg>
        <pc:spChg chg="mod">
          <ac:chgData name="Eldert Grootenboer" userId="3fe8758b2c2b58d2" providerId="LiveId" clId="{80D3185E-4D2B-4438-8DF8-5474F5446621}" dt="2021-03-29T10:42:29.336" v="2090"/>
          <ac:spMkLst>
            <pc:docMk/>
            <pc:sldMk cId="3008830424" sldId="2076137859"/>
            <ac:spMk id="5" creationId="{8151F8C8-39DE-406B-9160-28A54D0D52A3}"/>
          </ac:spMkLst>
        </pc:spChg>
        <pc:spChg chg="mod">
          <ac:chgData name="Eldert Grootenboer" userId="3fe8758b2c2b58d2" providerId="LiveId" clId="{80D3185E-4D2B-4438-8DF8-5474F5446621}" dt="2021-03-29T10:42:29.336" v="2090"/>
          <ac:spMkLst>
            <pc:docMk/>
            <pc:sldMk cId="3008830424" sldId="2076137859"/>
            <ac:spMk id="7" creationId="{183FC11B-F03A-4F98-A1A3-0C9A18C4FEC6}"/>
          </ac:spMkLst>
        </pc:spChg>
        <pc:spChg chg="mod">
          <ac:chgData name="Eldert Grootenboer" userId="3fe8758b2c2b58d2" providerId="LiveId" clId="{80D3185E-4D2B-4438-8DF8-5474F5446621}" dt="2021-03-29T10:42:29.336" v="2090"/>
          <ac:spMkLst>
            <pc:docMk/>
            <pc:sldMk cId="3008830424" sldId="2076137859"/>
            <ac:spMk id="8" creationId="{E0359EA4-7441-4AAD-A1FF-A1768D229183}"/>
          </ac:spMkLst>
        </pc:spChg>
        <pc:spChg chg="mod">
          <ac:chgData name="Eldert Grootenboer" userId="3fe8758b2c2b58d2" providerId="LiveId" clId="{80D3185E-4D2B-4438-8DF8-5474F5446621}" dt="2021-03-29T10:42:29.336" v="2090"/>
          <ac:spMkLst>
            <pc:docMk/>
            <pc:sldMk cId="3008830424" sldId="2076137859"/>
            <ac:spMk id="11" creationId="{ACB29343-773F-45F1-B0F8-A7851810508D}"/>
          </ac:spMkLst>
        </pc:spChg>
        <pc:spChg chg="mod">
          <ac:chgData name="Eldert Grootenboer" userId="3fe8758b2c2b58d2" providerId="LiveId" clId="{80D3185E-4D2B-4438-8DF8-5474F5446621}" dt="2021-03-29T10:42:29.336" v="2090"/>
          <ac:spMkLst>
            <pc:docMk/>
            <pc:sldMk cId="3008830424" sldId="2076137859"/>
            <ac:spMk id="12" creationId="{64BFB6BD-4B83-40D8-9454-248274CF7768}"/>
          </ac:spMkLst>
        </pc:spChg>
        <pc:spChg chg="mod">
          <ac:chgData name="Eldert Grootenboer" userId="3fe8758b2c2b58d2" providerId="LiveId" clId="{80D3185E-4D2B-4438-8DF8-5474F5446621}" dt="2021-03-29T10:42:29.336" v="2090"/>
          <ac:spMkLst>
            <pc:docMk/>
            <pc:sldMk cId="3008830424" sldId="2076137859"/>
            <ac:spMk id="21" creationId="{28CF9A39-2FE8-4C25-B073-A2C9048BA2B6}"/>
          </ac:spMkLst>
        </pc:spChg>
        <pc:spChg chg="mod">
          <ac:chgData name="Eldert Grootenboer" userId="3fe8758b2c2b58d2" providerId="LiveId" clId="{80D3185E-4D2B-4438-8DF8-5474F5446621}" dt="2021-03-29T10:42:29.336" v="2090"/>
          <ac:spMkLst>
            <pc:docMk/>
            <pc:sldMk cId="3008830424" sldId="2076137859"/>
            <ac:spMk id="24" creationId="{29AB0508-4B2F-4C86-AABE-A8E307783925}"/>
          </ac:spMkLst>
        </pc:spChg>
        <pc:spChg chg="mod">
          <ac:chgData name="Eldert Grootenboer" userId="3fe8758b2c2b58d2" providerId="LiveId" clId="{80D3185E-4D2B-4438-8DF8-5474F5446621}" dt="2021-03-29T10:42:29.336" v="2090"/>
          <ac:spMkLst>
            <pc:docMk/>
            <pc:sldMk cId="3008830424" sldId="2076137859"/>
            <ac:spMk id="25" creationId="{37309ED8-F3C5-47F9-B07D-6434EBB9D88A}"/>
          </ac:spMkLst>
        </pc:spChg>
        <pc:grpChg chg="add mod">
          <ac:chgData name="Eldert Grootenboer" userId="3fe8758b2c2b58d2" providerId="LiveId" clId="{80D3185E-4D2B-4438-8DF8-5474F5446621}" dt="2021-03-29T10:42:29.336" v="2090"/>
          <ac:grpSpMkLst>
            <pc:docMk/>
            <pc:sldMk cId="3008830424" sldId="2076137859"/>
            <ac:grpSpMk id="3" creationId="{C8552BB0-93D1-4D86-A4E4-791DCCDAB61A}"/>
          </ac:grpSpMkLst>
        </pc:grpChg>
        <pc:grpChg chg="mod">
          <ac:chgData name="Eldert Grootenboer" userId="3fe8758b2c2b58d2" providerId="LiveId" clId="{80D3185E-4D2B-4438-8DF8-5474F5446621}" dt="2021-03-29T10:42:29.336" v="2090"/>
          <ac:grpSpMkLst>
            <pc:docMk/>
            <pc:sldMk cId="3008830424" sldId="2076137859"/>
            <ac:grpSpMk id="4" creationId="{CED2642E-83FB-41CE-9A61-7A2D81956B7C}"/>
          </ac:grpSpMkLst>
        </pc:grpChg>
        <pc:grpChg chg="add mod">
          <ac:chgData name="Eldert Grootenboer" userId="3fe8758b2c2b58d2" providerId="LiveId" clId="{80D3185E-4D2B-4438-8DF8-5474F5446621}" dt="2021-03-29T10:42:29.336" v="2090"/>
          <ac:grpSpMkLst>
            <pc:docMk/>
            <pc:sldMk cId="3008830424" sldId="2076137859"/>
            <ac:grpSpMk id="9" creationId="{896652BF-7651-4398-8027-C863C2782AFE}"/>
          </ac:grpSpMkLst>
        </pc:grpChg>
        <pc:grpChg chg="mod">
          <ac:chgData name="Eldert Grootenboer" userId="3fe8758b2c2b58d2" providerId="LiveId" clId="{80D3185E-4D2B-4438-8DF8-5474F5446621}" dt="2021-03-29T10:42:29.336" v="2090"/>
          <ac:grpSpMkLst>
            <pc:docMk/>
            <pc:sldMk cId="3008830424" sldId="2076137859"/>
            <ac:grpSpMk id="10" creationId="{011C7353-8330-4B14-87DA-6BEDE26A010B}"/>
          </ac:grpSpMkLst>
        </pc:grpChg>
        <pc:grpChg chg="mod">
          <ac:chgData name="Eldert Grootenboer" userId="3fe8758b2c2b58d2" providerId="LiveId" clId="{80D3185E-4D2B-4438-8DF8-5474F5446621}" dt="2021-03-29T10:42:29.336" v="2090"/>
          <ac:grpSpMkLst>
            <pc:docMk/>
            <pc:sldMk cId="3008830424" sldId="2076137859"/>
            <ac:grpSpMk id="14" creationId="{EB074E3F-199C-4C53-96FE-44398F21CD76}"/>
          </ac:grpSpMkLst>
        </pc:grpChg>
        <pc:grpChg chg="add mod">
          <ac:chgData name="Eldert Grootenboer" userId="3fe8758b2c2b58d2" providerId="LiveId" clId="{80D3185E-4D2B-4438-8DF8-5474F5446621}" dt="2021-03-29T10:42:29.336" v="2090"/>
          <ac:grpSpMkLst>
            <pc:docMk/>
            <pc:sldMk cId="3008830424" sldId="2076137859"/>
            <ac:grpSpMk id="20" creationId="{B755D76B-9444-4B3B-8E40-A194994E72DB}"/>
          </ac:grpSpMkLst>
        </pc:grpChg>
        <pc:grpChg chg="mod">
          <ac:chgData name="Eldert Grootenboer" userId="3fe8758b2c2b58d2" providerId="LiveId" clId="{80D3185E-4D2B-4438-8DF8-5474F5446621}" dt="2021-03-29T10:42:29.336" v="2090"/>
          <ac:grpSpMkLst>
            <pc:docMk/>
            <pc:sldMk cId="3008830424" sldId="2076137859"/>
            <ac:grpSpMk id="22" creationId="{395CE62B-2569-4EDD-B33B-FED61CA2E5C9}"/>
          </ac:grpSpMkLst>
        </pc:grpChg>
        <pc:grpChg chg="mod">
          <ac:chgData name="Eldert Grootenboer" userId="3fe8758b2c2b58d2" providerId="LiveId" clId="{80D3185E-4D2B-4438-8DF8-5474F5446621}" dt="2021-03-29T10:42:29.336" v="2090"/>
          <ac:grpSpMkLst>
            <pc:docMk/>
            <pc:sldMk cId="3008830424" sldId="2076137859"/>
            <ac:grpSpMk id="23" creationId="{011D393D-6428-4357-A1BD-2EBDFA4FFCB1}"/>
          </ac:grpSpMkLst>
        </pc:grpChg>
        <pc:picChg chg="mod">
          <ac:chgData name="Eldert Grootenboer" userId="3fe8758b2c2b58d2" providerId="LiveId" clId="{80D3185E-4D2B-4438-8DF8-5474F5446621}" dt="2021-03-29T10:42:29.336" v="2090"/>
          <ac:picMkLst>
            <pc:docMk/>
            <pc:sldMk cId="3008830424" sldId="2076137859"/>
            <ac:picMk id="6" creationId="{04124E69-00D9-438E-8A4A-0C23C151F6F4}"/>
          </ac:picMkLst>
        </pc:picChg>
        <pc:picChg chg="mod">
          <ac:chgData name="Eldert Grootenboer" userId="3fe8758b2c2b58d2" providerId="LiveId" clId="{80D3185E-4D2B-4438-8DF8-5474F5446621}" dt="2021-03-29T10:42:29.336" v="2090"/>
          <ac:picMkLst>
            <pc:docMk/>
            <pc:sldMk cId="3008830424" sldId="2076137859"/>
            <ac:picMk id="13" creationId="{14FC9BE6-CEFE-4F3C-805D-A0C53AB540F0}"/>
          </ac:picMkLst>
        </pc:picChg>
        <pc:picChg chg="mod">
          <ac:chgData name="Eldert Grootenboer" userId="3fe8758b2c2b58d2" providerId="LiveId" clId="{80D3185E-4D2B-4438-8DF8-5474F5446621}" dt="2021-03-29T10:42:29.336" v="2090"/>
          <ac:picMkLst>
            <pc:docMk/>
            <pc:sldMk cId="3008830424" sldId="2076137859"/>
            <ac:picMk id="15" creationId="{58BAD56A-103E-4FFA-A53B-2B24DEF4484A}"/>
          </ac:picMkLst>
        </pc:picChg>
        <pc:picChg chg="mod">
          <ac:chgData name="Eldert Grootenboer" userId="3fe8758b2c2b58d2" providerId="LiveId" clId="{80D3185E-4D2B-4438-8DF8-5474F5446621}" dt="2021-03-29T10:42:29.336" v="2090"/>
          <ac:picMkLst>
            <pc:docMk/>
            <pc:sldMk cId="3008830424" sldId="2076137859"/>
            <ac:picMk id="16" creationId="{131823D5-CEAB-4614-A4E0-C55D54E18722}"/>
          </ac:picMkLst>
        </pc:picChg>
        <pc:picChg chg="mod">
          <ac:chgData name="Eldert Grootenboer" userId="3fe8758b2c2b58d2" providerId="LiveId" clId="{80D3185E-4D2B-4438-8DF8-5474F5446621}" dt="2021-03-29T10:42:29.336" v="2090"/>
          <ac:picMkLst>
            <pc:docMk/>
            <pc:sldMk cId="3008830424" sldId="2076137859"/>
            <ac:picMk id="17" creationId="{09BB5E1C-AD33-48C9-B182-64243F1D764B}"/>
          </ac:picMkLst>
        </pc:picChg>
        <pc:picChg chg="mod">
          <ac:chgData name="Eldert Grootenboer" userId="3fe8758b2c2b58d2" providerId="LiveId" clId="{80D3185E-4D2B-4438-8DF8-5474F5446621}" dt="2021-03-29T10:42:29.336" v="2090"/>
          <ac:picMkLst>
            <pc:docMk/>
            <pc:sldMk cId="3008830424" sldId="2076137859"/>
            <ac:picMk id="18" creationId="{0B3B88B1-5317-4FEF-9CB6-4766CC432A51}"/>
          </ac:picMkLst>
        </pc:picChg>
        <pc:picChg chg="mod">
          <ac:chgData name="Eldert Grootenboer" userId="3fe8758b2c2b58d2" providerId="LiveId" clId="{80D3185E-4D2B-4438-8DF8-5474F5446621}" dt="2021-03-29T10:42:29.336" v="2090"/>
          <ac:picMkLst>
            <pc:docMk/>
            <pc:sldMk cId="3008830424" sldId="2076137859"/>
            <ac:picMk id="19" creationId="{AF6B9E23-2CB4-4EB5-B948-4C40F5C23B3A}"/>
          </ac:picMkLst>
        </pc:picChg>
        <pc:picChg chg="mod">
          <ac:chgData name="Eldert Grootenboer" userId="3fe8758b2c2b58d2" providerId="LiveId" clId="{80D3185E-4D2B-4438-8DF8-5474F5446621}" dt="2021-03-29T10:42:29.336" v="2090"/>
          <ac:picMkLst>
            <pc:docMk/>
            <pc:sldMk cId="3008830424" sldId="2076137859"/>
            <ac:picMk id="26" creationId="{CFBE0AF6-E7BF-49EF-AA29-D9393B78B3BF}"/>
          </ac:picMkLst>
        </pc:picChg>
        <pc:picChg chg="mod">
          <ac:chgData name="Eldert Grootenboer" userId="3fe8758b2c2b58d2" providerId="LiveId" clId="{80D3185E-4D2B-4438-8DF8-5474F5446621}" dt="2021-03-29T10:42:29.336" v="2090"/>
          <ac:picMkLst>
            <pc:docMk/>
            <pc:sldMk cId="3008830424" sldId="2076137859"/>
            <ac:picMk id="27" creationId="{0AE3A357-1B29-4548-B581-0F35B5C9146C}"/>
          </ac:picMkLst>
        </pc:picChg>
        <pc:picChg chg="mod">
          <ac:chgData name="Eldert Grootenboer" userId="3fe8758b2c2b58d2" providerId="LiveId" clId="{80D3185E-4D2B-4438-8DF8-5474F5446621}" dt="2021-03-29T10:42:29.336" v="2090"/>
          <ac:picMkLst>
            <pc:docMk/>
            <pc:sldMk cId="3008830424" sldId="2076137859"/>
            <ac:picMk id="28" creationId="{6E5C9F2F-96E0-4478-9CEF-FA5EECE8BBEE}"/>
          </ac:picMkLst>
        </pc:picChg>
        <pc:picChg chg="mod">
          <ac:chgData name="Eldert Grootenboer" userId="3fe8758b2c2b58d2" providerId="LiveId" clId="{80D3185E-4D2B-4438-8DF8-5474F5446621}" dt="2021-03-29T10:42:29.336" v="2090"/>
          <ac:picMkLst>
            <pc:docMk/>
            <pc:sldMk cId="3008830424" sldId="2076137859"/>
            <ac:picMk id="29" creationId="{E932EB26-0110-49C1-A5D4-37B677C5DC0C}"/>
          </ac:picMkLst>
        </pc:picChg>
      </pc:sldChg>
      <pc:sldMasterChg chg="addSp delSp modSp mod setBg modSldLayout">
        <pc:chgData name="Eldert Grootenboer" userId="3fe8758b2c2b58d2" providerId="LiveId" clId="{80D3185E-4D2B-4438-8DF8-5474F5446621}" dt="2021-03-23T16:11:40.466" v="716" actId="207"/>
        <pc:sldMasterMkLst>
          <pc:docMk/>
          <pc:sldMasterMk cId="264059487" sldId="2147483648"/>
        </pc:sldMasterMkLst>
        <pc:spChg chg="mod">
          <ac:chgData name="Eldert Grootenboer" userId="3fe8758b2c2b58d2" providerId="LiveId" clId="{80D3185E-4D2B-4438-8DF8-5474F5446621}" dt="2021-03-23T16:11:40.466" v="716" actId="207"/>
          <ac:spMkLst>
            <pc:docMk/>
            <pc:sldMasterMk cId="264059487" sldId="2147483648"/>
            <ac:spMk id="2" creationId="{F62C5419-725E-4FCC-8936-9E5753EC0B6D}"/>
          </ac:spMkLst>
        </pc:spChg>
        <pc:spChg chg="mod">
          <ac:chgData name="Eldert Grootenboer" userId="3fe8758b2c2b58d2" providerId="LiveId" clId="{80D3185E-4D2B-4438-8DF8-5474F5446621}" dt="2021-03-23T16:11:40.466" v="716" actId="207"/>
          <ac:spMkLst>
            <pc:docMk/>
            <pc:sldMasterMk cId="264059487" sldId="2147483648"/>
            <ac:spMk id="3" creationId="{2C909810-E066-41DA-88A0-2AC4A44C66A8}"/>
          </ac:spMkLst>
        </pc:spChg>
        <pc:spChg chg="add del mod">
          <ac:chgData name="Eldert Grootenboer" userId="3fe8758b2c2b58d2" providerId="LiveId" clId="{80D3185E-4D2B-4438-8DF8-5474F5446621}" dt="2021-03-23T16:11:40.466" v="716" actId="207"/>
          <ac:spMkLst>
            <pc:docMk/>
            <pc:sldMasterMk cId="264059487" sldId="2147483648"/>
            <ac:spMk id="4" creationId="{3C2EC909-2F7D-4A8F-B380-43D40AD2AE7A}"/>
          </ac:spMkLst>
        </pc:spChg>
        <pc:spChg chg="add mod">
          <ac:chgData name="Eldert Grootenboer" userId="3fe8758b2c2b58d2" providerId="LiveId" clId="{80D3185E-4D2B-4438-8DF8-5474F5446621}" dt="2021-03-23T16:11:40.466" v="716" actId="207"/>
          <ac:spMkLst>
            <pc:docMk/>
            <pc:sldMasterMk cId="264059487" sldId="2147483648"/>
            <ac:spMk id="5" creationId="{D5F08941-E749-4365-A26C-B1FC32E5423A}"/>
          </ac:spMkLst>
        </pc:spChg>
        <pc:spChg chg="add mod">
          <ac:chgData name="Eldert Grootenboer" userId="3fe8758b2c2b58d2" providerId="LiveId" clId="{80D3185E-4D2B-4438-8DF8-5474F5446621}" dt="2021-03-23T16:11:40.466" v="716" actId="207"/>
          <ac:spMkLst>
            <pc:docMk/>
            <pc:sldMasterMk cId="264059487" sldId="2147483648"/>
            <ac:spMk id="6" creationId="{2E78F006-C6DE-4C7F-8C9F-D75473EA8DEA}"/>
          </ac:spMkLst>
        </pc:spChg>
        <pc:sldLayoutChg chg="modSp">
          <pc:chgData name="Eldert Grootenboer" userId="3fe8758b2c2b58d2" providerId="LiveId" clId="{80D3185E-4D2B-4438-8DF8-5474F5446621}" dt="2021-03-23T16:09:48.938" v="694"/>
          <pc:sldLayoutMkLst>
            <pc:docMk/>
            <pc:sldMasterMk cId="264059487" sldId="2147483648"/>
            <pc:sldLayoutMk cId="3305970155" sldId="2147483649"/>
          </pc:sldLayoutMkLst>
          <pc:spChg chg="mod">
            <ac:chgData name="Eldert Grootenboer" userId="3fe8758b2c2b58d2" providerId="LiveId" clId="{80D3185E-4D2B-4438-8DF8-5474F5446621}" dt="2021-03-23T16:09:48.938" v="694"/>
            <ac:spMkLst>
              <pc:docMk/>
              <pc:sldMasterMk cId="264059487" sldId="2147483648"/>
              <pc:sldLayoutMk cId="3305970155" sldId="2147483649"/>
              <ac:spMk id="4" creationId="{195F705C-4D99-4D21-A38B-46AE76774927}"/>
            </ac:spMkLst>
          </pc:spChg>
          <pc:spChg chg="mod">
            <ac:chgData name="Eldert Grootenboer" userId="3fe8758b2c2b58d2" providerId="LiveId" clId="{80D3185E-4D2B-4438-8DF8-5474F5446621}" dt="2021-03-23T16:09:48.938" v="694"/>
            <ac:spMkLst>
              <pc:docMk/>
              <pc:sldMasterMk cId="264059487" sldId="2147483648"/>
              <pc:sldLayoutMk cId="3305970155" sldId="2147483649"/>
              <ac:spMk id="5" creationId="{6556642C-56C9-4C62-A355-FD09C669A9C7}"/>
            </ac:spMkLst>
          </pc:spChg>
          <pc:spChg chg="mod">
            <ac:chgData name="Eldert Grootenboer" userId="3fe8758b2c2b58d2" providerId="LiveId" clId="{80D3185E-4D2B-4438-8DF8-5474F5446621}" dt="2021-03-23T16:09:48.938" v="694"/>
            <ac:spMkLst>
              <pc:docMk/>
              <pc:sldMasterMk cId="264059487" sldId="2147483648"/>
              <pc:sldLayoutMk cId="3305970155" sldId="2147483649"/>
              <ac:spMk id="6" creationId="{6635941D-2EAD-476C-8B4B-654EBD308F42}"/>
            </ac:spMkLst>
          </pc:spChg>
        </pc:sldLayoutChg>
        <pc:sldLayoutChg chg="modSp">
          <pc:chgData name="Eldert Grootenboer" userId="3fe8758b2c2b58d2" providerId="LiveId" clId="{80D3185E-4D2B-4438-8DF8-5474F5446621}" dt="2021-03-23T16:09:48.938" v="694"/>
          <pc:sldLayoutMkLst>
            <pc:docMk/>
            <pc:sldMasterMk cId="264059487" sldId="2147483648"/>
            <pc:sldLayoutMk cId="1329981290" sldId="2147483650"/>
          </pc:sldLayoutMkLst>
          <pc:spChg chg="mod">
            <ac:chgData name="Eldert Grootenboer" userId="3fe8758b2c2b58d2" providerId="LiveId" clId="{80D3185E-4D2B-4438-8DF8-5474F5446621}" dt="2021-03-23T16:09:48.938" v="694"/>
            <ac:spMkLst>
              <pc:docMk/>
              <pc:sldMasterMk cId="264059487" sldId="2147483648"/>
              <pc:sldLayoutMk cId="1329981290" sldId="2147483650"/>
              <ac:spMk id="4" creationId="{08BDB0E7-3BC1-45B3-AE08-6F7A3B35C634}"/>
            </ac:spMkLst>
          </pc:spChg>
          <pc:spChg chg="mod">
            <ac:chgData name="Eldert Grootenboer" userId="3fe8758b2c2b58d2" providerId="LiveId" clId="{80D3185E-4D2B-4438-8DF8-5474F5446621}" dt="2021-03-23T16:09:48.938" v="694"/>
            <ac:spMkLst>
              <pc:docMk/>
              <pc:sldMasterMk cId="264059487" sldId="2147483648"/>
              <pc:sldLayoutMk cId="1329981290" sldId="2147483650"/>
              <ac:spMk id="5" creationId="{38B0E5F6-DFE1-4B08-BA12-8A4722D20B8D}"/>
            </ac:spMkLst>
          </pc:spChg>
          <pc:spChg chg="mod">
            <ac:chgData name="Eldert Grootenboer" userId="3fe8758b2c2b58d2" providerId="LiveId" clId="{80D3185E-4D2B-4438-8DF8-5474F5446621}" dt="2021-03-23T16:09:48.938" v="694"/>
            <ac:spMkLst>
              <pc:docMk/>
              <pc:sldMasterMk cId="264059487" sldId="2147483648"/>
              <pc:sldLayoutMk cId="1329981290" sldId="2147483650"/>
              <ac:spMk id="6" creationId="{1190DE51-487F-45F1-8227-2A2CF9604AA5}"/>
            </ac:spMkLst>
          </pc:spChg>
        </pc:sldLayoutChg>
        <pc:sldLayoutChg chg="modSp">
          <pc:chgData name="Eldert Grootenboer" userId="3fe8758b2c2b58d2" providerId="LiveId" clId="{80D3185E-4D2B-4438-8DF8-5474F5446621}" dt="2021-03-23T16:09:48.938" v="694"/>
          <pc:sldLayoutMkLst>
            <pc:docMk/>
            <pc:sldMasterMk cId="264059487" sldId="2147483648"/>
            <pc:sldLayoutMk cId="533898894" sldId="2147483651"/>
          </pc:sldLayoutMkLst>
          <pc:spChg chg="mod">
            <ac:chgData name="Eldert Grootenboer" userId="3fe8758b2c2b58d2" providerId="LiveId" clId="{80D3185E-4D2B-4438-8DF8-5474F5446621}" dt="2021-03-23T16:09:48.938" v="694"/>
            <ac:spMkLst>
              <pc:docMk/>
              <pc:sldMasterMk cId="264059487" sldId="2147483648"/>
              <pc:sldLayoutMk cId="533898894" sldId="2147483651"/>
              <ac:spMk id="4" creationId="{AE27D6BA-75CA-4BD6-A943-3FB031DEF796}"/>
            </ac:spMkLst>
          </pc:spChg>
          <pc:spChg chg="mod">
            <ac:chgData name="Eldert Grootenboer" userId="3fe8758b2c2b58d2" providerId="LiveId" clId="{80D3185E-4D2B-4438-8DF8-5474F5446621}" dt="2021-03-23T16:09:48.938" v="694"/>
            <ac:spMkLst>
              <pc:docMk/>
              <pc:sldMasterMk cId="264059487" sldId="2147483648"/>
              <pc:sldLayoutMk cId="533898894" sldId="2147483651"/>
              <ac:spMk id="5" creationId="{18A2EFD8-7261-4F28-B708-3AA16CED060F}"/>
            </ac:spMkLst>
          </pc:spChg>
          <pc:spChg chg="mod">
            <ac:chgData name="Eldert Grootenboer" userId="3fe8758b2c2b58d2" providerId="LiveId" clId="{80D3185E-4D2B-4438-8DF8-5474F5446621}" dt="2021-03-23T16:09:48.938" v="694"/>
            <ac:spMkLst>
              <pc:docMk/>
              <pc:sldMasterMk cId="264059487" sldId="2147483648"/>
              <pc:sldLayoutMk cId="533898894" sldId="2147483651"/>
              <ac:spMk id="6" creationId="{B3E5FFCA-26FF-4C02-81EF-4E3A64EFBA6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35064257" sldId="2147483652"/>
          </pc:sldLayoutMkLst>
          <pc:spChg chg="mod">
            <ac:chgData name="Eldert Grootenboer" userId="3fe8758b2c2b58d2" providerId="LiveId" clId="{80D3185E-4D2B-4438-8DF8-5474F5446621}" dt="2021-03-23T16:09:48.938" v="694"/>
            <ac:spMkLst>
              <pc:docMk/>
              <pc:sldMasterMk cId="264059487" sldId="2147483648"/>
              <pc:sldLayoutMk cId="35064257" sldId="2147483652"/>
              <ac:spMk id="5" creationId="{DA14AE45-B70F-468E-A26A-2B93233E2CB8}"/>
            </ac:spMkLst>
          </pc:spChg>
          <pc:spChg chg="mod">
            <ac:chgData name="Eldert Grootenboer" userId="3fe8758b2c2b58d2" providerId="LiveId" clId="{80D3185E-4D2B-4438-8DF8-5474F5446621}" dt="2021-03-23T16:09:48.938" v="694"/>
            <ac:spMkLst>
              <pc:docMk/>
              <pc:sldMasterMk cId="264059487" sldId="2147483648"/>
              <pc:sldLayoutMk cId="35064257" sldId="2147483652"/>
              <ac:spMk id="6" creationId="{73559C35-2928-4CD1-ADEC-B3E5910DADE4}"/>
            </ac:spMkLst>
          </pc:spChg>
          <pc:spChg chg="mod">
            <ac:chgData name="Eldert Grootenboer" userId="3fe8758b2c2b58d2" providerId="LiveId" clId="{80D3185E-4D2B-4438-8DF8-5474F5446621}" dt="2021-03-23T16:09:48.938" v="694"/>
            <ac:spMkLst>
              <pc:docMk/>
              <pc:sldMasterMk cId="264059487" sldId="2147483648"/>
              <pc:sldLayoutMk cId="35064257" sldId="2147483652"/>
              <ac:spMk id="7" creationId="{A904BD60-22A7-495F-BFF8-DA37501A20B6}"/>
            </ac:spMkLst>
          </pc:spChg>
        </pc:sldLayoutChg>
        <pc:sldLayoutChg chg="modSp">
          <pc:chgData name="Eldert Grootenboer" userId="3fe8758b2c2b58d2" providerId="LiveId" clId="{80D3185E-4D2B-4438-8DF8-5474F5446621}" dt="2021-03-23T16:09:48.938" v="694"/>
          <pc:sldLayoutMkLst>
            <pc:docMk/>
            <pc:sldMasterMk cId="264059487" sldId="2147483648"/>
            <pc:sldLayoutMk cId="3524912982" sldId="2147483653"/>
          </pc:sldLayoutMkLst>
          <pc:spChg chg="mod">
            <ac:chgData name="Eldert Grootenboer" userId="3fe8758b2c2b58d2" providerId="LiveId" clId="{80D3185E-4D2B-4438-8DF8-5474F5446621}" dt="2021-03-23T16:09:48.938" v="694"/>
            <ac:spMkLst>
              <pc:docMk/>
              <pc:sldMasterMk cId="264059487" sldId="2147483648"/>
              <pc:sldLayoutMk cId="3524912982" sldId="2147483653"/>
              <ac:spMk id="7" creationId="{68C8B26A-3954-42ED-BAD7-D884F4A0DFD3}"/>
            </ac:spMkLst>
          </pc:spChg>
          <pc:spChg chg="mod">
            <ac:chgData name="Eldert Grootenboer" userId="3fe8758b2c2b58d2" providerId="LiveId" clId="{80D3185E-4D2B-4438-8DF8-5474F5446621}" dt="2021-03-23T16:09:48.938" v="694"/>
            <ac:spMkLst>
              <pc:docMk/>
              <pc:sldMasterMk cId="264059487" sldId="2147483648"/>
              <pc:sldLayoutMk cId="3524912982" sldId="2147483653"/>
              <ac:spMk id="8" creationId="{67EC2F40-598E-4792-96E4-5D69D47EB974}"/>
            </ac:spMkLst>
          </pc:spChg>
          <pc:spChg chg="mod">
            <ac:chgData name="Eldert Grootenboer" userId="3fe8758b2c2b58d2" providerId="LiveId" clId="{80D3185E-4D2B-4438-8DF8-5474F5446621}" dt="2021-03-23T16:09:48.938" v="694"/>
            <ac:spMkLst>
              <pc:docMk/>
              <pc:sldMasterMk cId="264059487" sldId="2147483648"/>
              <pc:sldLayoutMk cId="3524912982" sldId="2147483653"/>
              <ac:spMk id="9" creationId="{D1D33456-695D-4FA2-A471-29EC7A5850E6}"/>
            </ac:spMkLst>
          </pc:spChg>
        </pc:sldLayoutChg>
        <pc:sldLayoutChg chg="modSp">
          <pc:chgData name="Eldert Grootenboer" userId="3fe8758b2c2b58d2" providerId="LiveId" clId="{80D3185E-4D2B-4438-8DF8-5474F5446621}" dt="2021-03-23T16:09:48.938" v="694"/>
          <pc:sldLayoutMkLst>
            <pc:docMk/>
            <pc:sldMasterMk cId="264059487" sldId="2147483648"/>
            <pc:sldLayoutMk cId="1602523805" sldId="2147483654"/>
          </pc:sldLayoutMkLst>
          <pc:spChg chg="mod">
            <ac:chgData name="Eldert Grootenboer" userId="3fe8758b2c2b58d2" providerId="LiveId" clId="{80D3185E-4D2B-4438-8DF8-5474F5446621}" dt="2021-03-23T16:09:48.938" v="694"/>
            <ac:spMkLst>
              <pc:docMk/>
              <pc:sldMasterMk cId="264059487" sldId="2147483648"/>
              <pc:sldLayoutMk cId="1602523805" sldId="2147483654"/>
              <ac:spMk id="3" creationId="{5A1A3ADC-1D17-43EF-9DE7-2C1DC1D5DC02}"/>
            </ac:spMkLst>
          </pc:spChg>
          <pc:spChg chg="mod">
            <ac:chgData name="Eldert Grootenboer" userId="3fe8758b2c2b58d2" providerId="LiveId" clId="{80D3185E-4D2B-4438-8DF8-5474F5446621}" dt="2021-03-23T16:09:48.938" v="694"/>
            <ac:spMkLst>
              <pc:docMk/>
              <pc:sldMasterMk cId="264059487" sldId="2147483648"/>
              <pc:sldLayoutMk cId="1602523805" sldId="2147483654"/>
              <ac:spMk id="4" creationId="{08866906-F6FC-41F3-866A-94113909C41F}"/>
            </ac:spMkLst>
          </pc:spChg>
          <pc:spChg chg="mod">
            <ac:chgData name="Eldert Grootenboer" userId="3fe8758b2c2b58d2" providerId="LiveId" clId="{80D3185E-4D2B-4438-8DF8-5474F5446621}" dt="2021-03-23T16:09:48.938" v="694"/>
            <ac:spMkLst>
              <pc:docMk/>
              <pc:sldMasterMk cId="264059487" sldId="2147483648"/>
              <pc:sldLayoutMk cId="1602523805" sldId="2147483654"/>
              <ac:spMk id="5" creationId="{F5AD3DED-CFF7-47E3-9B1E-FE105F5D79CA}"/>
            </ac:spMkLst>
          </pc:spChg>
        </pc:sldLayoutChg>
        <pc:sldLayoutChg chg="modSp">
          <pc:chgData name="Eldert Grootenboer" userId="3fe8758b2c2b58d2" providerId="LiveId" clId="{80D3185E-4D2B-4438-8DF8-5474F5446621}" dt="2021-03-23T16:09:48.938" v="694"/>
          <pc:sldLayoutMkLst>
            <pc:docMk/>
            <pc:sldMasterMk cId="264059487" sldId="2147483648"/>
            <pc:sldLayoutMk cId="1939428358" sldId="2147483655"/>
          </pc:sldLayoutMkLst>
          <pc:spChg chg="mod">
            <ac:chgData name="Eldert Grootenboer" userId="3fe8758b2c2b58d2" providerId="LiveId" clId="{80D3185E-4D2B-4438-8DF8-5474F5446621}" dt="2021-03-23T16:09:48.938" v="694"/>
            <ac:spMkLst>
              <pc:docMk/>
              <pc:sldMasterMk cId="264059487" sldId="2147483648"/>
              <pc:sldLayoutMk cId="1939428358" sldId="2147483655"/>
              <ac:spMk id="2" creationId="{9AF2E0DE-B203-49BB-BF94-5C43163D2552}"/>
            </ac:spMkLst>
          </pc:spChg>
          <pc:spChg chg="mod">
            <ac:chgData name="Eldert Grootenboer" userId="3fe8758b2c2b58d2" providerId="LiveId" clId="{80D3185E-4D2B-4438-8DF8-5474F5446621}" dt="2021-03-23T16:09:48.938" v="694"/>
            <ac:spMkLst>
              <pc:docMk/>
              <pc:sldMasterMk cId="264059487" sldId="2147483648"/>
              <pc:sldLayoutMk cId="1939428358" sldId="2147483655"/>
              <ac:spMk id="3" creationId="{A81420AD-4202-4E28-BCC4-F437D06028FE}"/>
            </ac:spMkLst>
          </pc:spChg>
          <pc:spChg chg="mod">
            <ac:chgData name="Eldert Grootenboer" userId="3fe8758b2c2b58d2" providerId="LiveId" clId="{80D3185E-4D2B-4438-8DF8-5474F5446621}" dt="2021-03-23T16:09:48.938" v="694"/>
            <ac:spMkLst>
              <pc:docMk/>
              <pc:sldMasterMk cId="264059487" sldId="2147483648"/>
              <pc:sldLayoutMk cId="1939428358" sldId="2147483655"/>
              <ac:spMk id="4" creationId="{3DE622E2-66CE-42FB-B64D-9003DE9B0326}"/>
            </ac:spMkLst>
          </pc:spChg>
        </pc:sldLayoutChg>
        <pc:sldLayoutChg chg="modSp">
          <pc:chgData name="Eldert Grootenboer" userId="3fe8758b2c2b58d2" providerId="LiveId" clId="{80D3185E-4D2B-4438-8DF8-5474F5446621}" dt="2021-03-23T16:09:48.938" v="694"/>
          <pc:sldLayoutMkLst>
            <pc:docMk/>
            <pc:sldMasterMk cId="264059487" sldId="2147483648"/>
            <pc:sldLayoutMk cId="2658015298" sldId="2147483656"/>
          </pc:sldLayoutMkLst>
          <pc:spChg chg="mod">
            <ac:chgData name="Eldert Grootenboer" userId="3fe8758b2c2b58d2" providerId="LiveId" clId="{80D3185E-4D2B-4438-8DF8-5474F5446621}" dt="2021-03-23T16:09:48.938" v="694"/>
            <ac:spMkLst>
              <pc:docMk/>
              <pc:sldMasterMk cId="264059487" sldId="2147483648"/>
              <pc:sldLayoutMk cId="2658015298" sldId="2147483656"/>
              <ac:spMk id="5" creationId="{1C42C477-53E1-48E3-8C11-4EED573EAAD6}"/>
            </ac:spMkLst>
          </pc:spChg>
          <pc:spChg chg="mod">
            <ac:chgData name="Eldert Grootenboer" userId="3fe8758b2c2b58d2" providerId="LiveId" clId="{80D3185E-4D2B-4438-8DF8-5474F5446621}" dt="2021-03-23T16:09:48.938" v="694"/>
            <ac:spMkLst>
              <pc:docMk/>
              <pc:sldMasterMk cId="264059487" sldId="2147483648"/>
              <pc:sldLayoutMk cId="2658015298" sldId="2147483656"/>
              <ac:spMk id="6" creationId="{2C6CB742-F3F3-4E22-A867-BEEC7BA98EBD}"/>
            </ac:spMkLst>
          </pc:spChg>
          <pc:spChg chg="mod">
            <ac:chgData name="Eldert Grootenboer" userId="3fe8758b2c2b58d2" providerId="LiveId" clId="{80D3185E-4D2B-4438-8DF8-5474F5446621}" dt="2021-03-23T16:09:48.938" v="694"/>
            <ac:spMkLst>
              <pc:docMk/>
              <pc:sldMasterMk cId="264059487" sldId="2147483648"/>
              <pc:sldLayoutMk cId="2658015298" sldId="2147483656"/>
              <ac:spMk id="7" creationId="{2584FFD1-64CE-43A5-93E9-00494C2782E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570555185" sldId="2147483657"/>
          </pc:sldLayoutMkLst>
          <pc:spChg chg="mod">
            <ac:chgData name="Eldert Grootenboer" userId="3fe8758b2c2b58d2" providerId="LiveId" clId="{80D3185E-4D2B-4438-8DF8-5474F5446621}" dt="2021-03-23T16:09:48.938" v="694"/>
            <ac:spMkLst>
              <pc:docMk/>
              <pc:sldMasterMk cId="264059487" sldId="2147483648"/>
              <pc:sldLayoutMk cId="570555185" sldId="2147483657"/>
              <ac:spMk id="5" creationId="{835F7FA1-896C-489B-B960-914CF5CCE70A}"/>
            </ac:spMkLst>
          </pc:spChg>
          <pc:spChg chg="mod">
            <ac:chgData name="Eldert Grootenboer" userId="3fe8758b2c2b58d2" providerId="LiveId" clId="{80D3185E-4D2B-4438-8DF8-5474F5446621}" dt="2021-03-23T16:09:48.938" v="694"/>
            <ac:spMkLst>
              <pc:docMk/>
              <pc:sldMasterMk cId="264059487" sldId="2147483648"/>
              <pc:sldLayoutMk cId="570555185" sldId="2147483657"/>
              <ac:spMk id="6" creationId="{14D39210-2693-4827-8C4F-8ECE11A318C9}"/>
            </ac:spMkLst>
          </pc:spChg>
          <pc:spChg chg="mod">
            <ac:chgData name="Eldert Grootenboer" userId="3fe8758b2c2b58d2" providerId="LiveId" clId="{80D3185E-4D2B-4438-8DF8-5474F5446621}" dt="2021-03-23T16:09:48.938" v="694"/>
            <ac:spMkLst>
              <pc:docMk/>
              <pc:sldMasterMk cId="264059487" sldId="2147483648"/>
              <pc:sldLayoutMk cId="570555185" sldId="2147483657"/>
              <ac:spMk id="7" creationId="{C9793951-0B81-4313-8DDC-AB32A1BDC5C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884202749" sldId="2147483658"/>
          </pc:sldLayoutMkLst>
          <pc:spChg chg="mod">
            <ac:chgData name="Eldert Grootenboer" userId="3fe8758b2c2b58d2" providerId="LiveId" clId="{80D3185E-4D2B-4438-8DF8-5474F5446621}" dt="2021-03-23T16:09:48.938" v="694"/>
            <ac:spMkLst>
              <pc:docMk/>
              <pc:sldMasterMk cId="264059487" sldId="2147483648"/>
              <pc:sldLayoutMk cId="884202749" sldId="2147483658"/>
              <ac:spMk id="4" creationId="{F542BE62-887B-4E43-BB7A-1787DF309323}"/>
            </ac:spMkLst>
          </pc:spChg>
          <pc:spChg chg="mod">
            <ac:chgData name="Eldert Grootenboer" userId="3fe8758b2c2b58d2" providerId="LiveId" clId="{80D3185E-4D2B-4438-8DF8-5474F5446621}" dt="2021-03-23T16:09:48.938" v="694"/>
            <ac:spMkLst>
              <pc:docMk/>
              <pc:sldMasterMk cId="264059487" sldId="2147483648"/>
              <pc:sldLayoutMk cId="884202749" sldId="2147483658"/>
              <ac:spMk id="5" creationId="{430A4C3E-4F63-43D2-8D18-3D59F96B0159}"/>
            </ac:spMkLst>
          </pc:spChg>
          <pc:spChg chg="mod">
            <ac:chgData name="Eldert Grootenboer" userId="3fe8758b2c2b58d2" providerId="LiveId" clId="{80D3185E-4D2B-4438-8DF8-5474F5446621}" dt="2021-03-23T16:09:48.938" v="694"/>
            <ac:spMkLst>
              <pc:docMk/>
              <pc:sldMasterMk cId="264059487" sldId="2147483648"/>
              <pc:sldLayoutMk cId="884202749" sldId="2147483658"/>
              <ac:spMk id="6" creationId="{E9FE7029-9135-420D-8FF9-866C644A667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798570527" sldId="2147483659"/>
          </pc:sldLayoutMkLst>
          <pc:spChg chg="mod">
            <ac:chgData name="Eldert Grootenboer" userId="3fe8758b2c2b58d2" providerId="LiveId" clId="{80D3185E-4D2B-4438-8DF8-5474F5446621}" dt="2021-03-23T16:09:48.938" v="694"/>
            <ac:spMkLst>
              <pc:docMk/>
              <pc:sldMasterMk cId="264059487" sldId="2147483648"/>
              <pc:sldLayoutMk cId="798570527" sldId="2147483659"/>
              <ac:spMk id="4" creationId="{F7CD0D77-3E22-4202-9F3E-273EAF788290}"/>
            </ac:spMkLst>
          </pc:spChg>
          <pc:spChg chg="mod">
            <ac:chgData name="Eldert Grootenboer" userId="3fe8758b2c2b58d2" providerId="LiveId" clId="{80D3185E-4D2B-4438-8DF8-5474F5446621}" dt="2021-03-23T16:09:48.938" v="694"/>
            <ac:spMkLst>
              <pc:docMk/>
              <pc:sldMasterMk cId="264059487" sldId="2147483648"/>
              <pc:sldLayoutMk cId="798570527" sldId="2147483659"/>
              <ac:spMk id="5" creationId="{447FEC22-EF43-4717-9307-13EC357044A7}"/>
            </ac:spMkLst>
          </pc:spChg>
          <pc:spChg chg="mod">
            <ac:chgData name="Eldert Grootenboer" userId="3fe8758b2c2b58d2" providerId="LiveId" clId="{80D3185E-4D2B-4438-8DF8-5474F5446621}" dt="2021-03-23T16:09:48.938" v="694"/>
            <ac:spMkLst>
              <pc:docMk/>
              <pc:sldMasterMk cId="264059487" sldId="2147483648"/>
              <pc:sldLayoutMk cId="798570527" sldId="2147483659"/>
              <ac:spMk id="6" creationId="{58FE2DDD-002B-4367-9C0B-F4B369111B02}"/>
            </ac:spMkLst>
          </pc:spChg>
        </pc:sldLayoutChg>
      </pc:sldMasterChg>
      <pc:sldMasterChg chg="del addSldLayout delSldLayout modSldLayout">
        <pc:chgData name="Eldert Grootenboer" userId="3fe8758b2c2b58d2" providerId="LiveId" clId="{80D3185E-4D2B-4438-8DF8-5474F5446621}" dt="2021-03-23T16:06:53.878" v="652" actId="700"/>
        <pc:sldMasterMkLst>
          <pc:docMk/>
          <pc:sldMasterMk cId="2503931424" sldId="2147483660"/>
        </pc:sldMasterMkLst>
        <pc:sldLayoutChg chg="del">
          <pc:chgData name="Eldert Grootenboer" userId="3fe8758b2c2b58d2" providerId="LiveId" clId="{80D3185E-4D2B-4438-8DF8-5474F5446621}" dt="2021-03-23T16:06:37.369" v="651" actId="2696"/>
          <pc:sldLayoutMkLst>
            <pc:docMk/>
            <pc:sldMasterMk cId="2503931424" sldId="2147483660"/>
            <pc:sldLayoutMk cId="3465610333" sldId="2147483661"/>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3732814816" sldId="2147483662"/>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752422201" sldId="2147483663"/>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084343277" sldId="2147483664"/>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738946167" sldId="2147483665"/>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3666471088" sldId="2147483666"/>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125259331" sldId="2147483667"/>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641667526" sldId="2147483668"/>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4259028454" sldId="2147483669"/>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999059707" sldId="2147483670"/>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30652292" sldId="2147483671"/>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777965333" sldId="2147483672"/>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466911859" sldId="2147483673"/>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4256090423" sldId="2147483674"/>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20467831" sldId="2147483675"/>
          </pc:sldLayoutMkLst>
        </pc:sldLayoutChg>
        <pc:sldLayoutChg chg="del">
          <pc:chgData name="Eldert Grootenboer" userId="3fe8758b2c2b58d2" providerId="LiveId" clId="{80D3185E-4D2B-4438-8DF8-5474F5446621}" dt="2021-03-23T14:59:07.537" v="36" actId="47"/>
          <pc:sldLayoutMkLst>
            <pc:docMk/>
            <pc:sldMasterMk cId="2503931424" sldId="2147483660"/>
            <pc:sldLayoutMk cId="3438103967" sldId="2147483676"/>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3686077570" sldId="2147483677"/>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681511830" sldId="2147483678"/>
          </pc:sldLayoutMkLst>
        </pc:sldLayoutChg>
        <pc:sldLayoutChg chg="del">
          <pc:chgData name="Eldert Grootenboer" userId="3fe8758b2c2b58d2" providerId="LiveId" clId="{80D3185E-4D2B-4438-8DF8-5474F5446621}" dt="2021-03-23T15:37:40.506" v="556" actId="2696"/>
          <pc:sldLayoutMkLst>
            <pc:docMk/>
            <pc:sldMasterMk cId="2503931424" sldId="2147483660"/>
            <pc:sldLayoutMk cId="489300838" sldId="2147483679"/>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849876529" sldId="2147483680"/>
          </pc:sldLayoutMkLst>
        </pc:sldLayoutChg>
        <pc:sldLayoutChg chg="add del mod">
          <pc:chgData name="Eldert Grootenboer" userId="3fe8758b2c2b58d2" providerId="LiveId" clId="{80D3185E-4D2B-4438-8DF8-5474F5446621}" dt="2021-03-23T16:06:53.878" v="652" actId="700"/>
          <pc:sldLayoutMkLst>
            <pc:docMk/>
            <pc:sldMasterMk cId="2503931424" sldId="2147483660"/>
            <pc:sldLayoutMk cId="600906827" sldId="2147483681"/>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950254419" sldId="2147483682"/>
          </pc:sldLayoutMkLst>
        </pc:sldLayoutChg>
      </pc:sldMasterChg>
      <pc:sldMasterChg chg="modSp">
        <pc:chgData name="Eldert Grootenboer" userId="3fe8758b2c2b58d2" providerId="LiveId" clId="{80D3185E-4D2B-4438-8DF8-5474F5446621}" dt="2021-03-29T10:43:21.623" v="2096" actId="404"/>
        <pc:sldMasterMkLst>
          <pc:docMk/>
          <pc:sldMasterMk cId="386961037" sldId="2147483662"/>
        </pc:sldMasterMkLst>
        <pc:spChg chg="mod">
          <ac:chgData name="Eldert Grootenboer" userId="3fe8758b2c2b58d2" providerId="LiveId" clId="{80D3185E-4D2B-4438-8DF8-5474F5446621}" dt="2021-03-29T10:43:21.623" v="2096" actId="404"/>
          <ac:spMkLst>
            <pc:docMk/>
            <pc:sldMasterMk cId="386961037" sldId="2147483662"/>
            <ac:spMk id="2" creationId="{EF6971A3-7CB1-4045-9E30-9396532DBBF7}"/>
          </ac:spMkLst>
        </pc:spChg>
      </pc:sldMasterChg>
    </pc:docChg>
  </pc:docChgLst>
  <pc:docChgLst>
    <pc:chgData name="Borzenko Lena" userId="cc052f04c615ec68" providerId="Windows Live" clId="Web-{A525672C-274B-4C6B-B411-113DC04BD29B}"/>
    <pc:docChg chg="addSld modSld modSection">
      <pc:chgData name="Borzenko Lena" userId="cc052f04c615ec68" providerId="Windows Live" clId="Web-{A525672C-274B-4C6B-B411-113DC04BD29B}" dt="2021-11-13T10:26:13.875" v="5"/>
      <pc:docMkLst>
        <pc:docMk/>
      </pc:docMkLst>
      <pc:sldChg chg="addSp delSp modSp">
        <pc:chgData name="Borzenko Lena" userId="cc052f04c615ec68" providerId="Windows Live" clId="Web-{A525672C-274B-4C6B-B411-113DC04BD29B}" dt="2021-11-13T10:26:02.484" v="1"/>
        <pc:sldMkLst>
          <pc:docMk/>
          <pc:sldMk cId="2850587550" sldId="1242"/>
        </pc:sldMkLst>
        <pc:picChg chg="add del mod">
          <ac:chgData name="Borzenko Lena" userId="cc052f04c615ec68" providerId="Windows Live" clId="Web-{A525672C-274B-4C6B-B411-113DC04BD29B}" dt="2021-11-13T10:26:02.484" v="1"/>
          <ac:picMkLst>
            <pc:docMk/>
            <pc:sldMk cId="2850587550" sldId="1242"/>
            <ac:picMk id="3" creationId="{8BF05DC6-23C4-4F84-A432-F71787D54DDF}"/>
          </ac:picMkLst>
        </pc:picChg>
      </pc:sldChg>
      <pc:sldChg chg="addSp delSp modSp new mod setBg">
        <pc:chgData name="Borzenko Lena" userId="cc052f04c615ec68" providerId="Windows Live" clId="Web-{A525672C-274B-4C6B-B411-113DC04BD29B}" dt="2021-11-13T10:26:13.875" v="5"/>
        <pc:sldMkLst>
          <pc:docMk/>
          <pc:sldMk cId="3567023943" sldId="2076137862"/>
        </pc:sldMkLst>
        <pc:spChg chg="del">
          <ac:chgData name="Borzenko Lena" userId="cc052f04c615ec68" providerId="Windows Live" clId="Web-{A525672C-274B-4C6B-B411-113DC04BD29B}" dt="2021-11-13T10:26:13.875" v="5"/>
          <ac:spMkLst>
            <pc:docMk/>
            <pc:sldMk cId="3567023943" sldId="2076137862"/>
            <ac:spMk id="2" creationId="{BA2BBB6B-B71D-4F17-9496-F19E30D2690D}"/>
          </ac:spMkLst>
        </pc:spChg>
        <pc:spChg chg="del">
          <ac:chgData name="Borzenko Lena" userId="cc052f04c615ec68" providerId="Windows Live" clId="Web-{A525672C-274B-4C6B-B411-113DC04BD29B}" dt="2021-11-13T10:26:11.047" v="3"/>
          <ac:spMkLst>
            <pc:docMk/>
            <pc:sldMk cId="3567023943" sldId="2076137862"/>
            <ac:spMk id="3" creationId="{3F58B4BB-A485-4791-8471-DDD47241F934}"/>
          </ac:spMkLst>
        </pc:spChg>
        <pc:spChg chg="add">
          <ac:chgData name="Borzenko Lena" userId="cc052f04c615ec68" providerId="Windows Live" clId="Web-{A525672C-274B-4C6B-B411-113DC04BD29B}" dt="2021-11-13T10:26:13.875" v="5"/>
          <ac:spMkLst>
            <pc:docMk/>
            <pc:sldMk cId="3567023943" sldId="2076137862"/>
            <ac:spMk id="9" creationId="{42A4FC2C-047E-45A5-965D-8E1E3BF09BC6}"/>
          </ac:spMkLst>
        </pc:spChg>
        <pc:picChg chg="add mod ord">
          <ac:chgData name="Borzenko Lena" userId="cc052f04c615ec68" providerId="Windows Live" clId="Web-{A525672C-274B-4C6B-B411-113DC04BD29B}" dt="2021-11-13T10:26:13.875" v="5"/>
          <ac:picMkLst>
            <pc:docMk/>
            <pc:sldMk cId="3567023943" sldId="2076137862"/>
            <ac:picMk id="4" creationId="{C6E378D8-D907-4ED3-891C-1709E870307B}"/>
          </ac:picMkLst>
        </pc:picChg>
      </pc:sldChg>
    </pc:docChg>
  </pc:docChgLst>
  <pc:docChgLst>
    <pc:chgData name="Borzenko Lena" userId="cc052f04c615ec68" providerId="Windows Live" clId="Web-{34146F02-57C7-49C2-8248-C9A77107BB0F}"/>
    <pc:docChg chg="modSld">
      <pc:chgData name="Borzenko Lena" userId="cc052f04c615ec68" providerId="Windows Live" clId="Web-{34146F02-57C7-49C2-8248-C9A77107BB0F}" dt="2021-04-07T20:21:44.961" v="531"/>
      <pc:docMkLst>
        <pc:docMk/>
      </pc:docMkLst>
      <pc:sldChg chg="modNotes">
        <pc:chgData name="Borzenko Lena" userId="cc052f04c615ec68" providerId="Windows Live" clId="Web-{34146F02-57C7-49C2-8248-C9A77107BB0F}" dt="2021-04-07T20:17:48.283" v="392"/>
        <pc:sldMkLst>
          <pc:docMk/>
          <pc:sldMk cId="537736711" sldId="2076137851"/>
        </pc:sldMkLst>
      </pc:sldChg>
      <pc:sldChg chg="modNotes">
        <pc:chgData name="Borzenko Lena" userId="cc052f04c615ec68" providerId="Windows Live" clId="Web-{34146F02-57C7-49C2-8248-C9A77107BB0F}" dt="2021-04-07T20:21:44.961" v="531"/>
        <pc:sldMkLst>
          <pc:docMk/>
          <pc:sldMk cId="4226063575" sldId="2076137856"/>
        </pc:sldMkLst>
      </pc:sldChg>
      <pc:sldChg chg="modSp">
        <pc:chgData name="Borzenko Lena" userId="cc052f04c615ec68" providerId="Windows Live" clId="Web-{34146F02-57C7-49C2-8248-C9A77107BB0F}" dt="2021-04-06T19:57:30.395" v="65" actId="20577"/>
        <pc:sldMkLst>
          <pc:docMk/>
          <pc:sldMk cId="1950182790" sldId="2076137857"/>
        </pc:sldMkLst>
        <pc:graphicFrameChg chg="modGraphic">
          <ac:chgData name="Borzenko Lena" userId="cc052f04c615ec68" providerId="Windows Live" clId="Web-{34146F02-57C7-49C2-8248-C9A77107BB0F}" dt="2021-04-06T19:57:30.395" v="65" actId="20577"/>
          <ac:graphicFrameMkLst>
            <pc:docMk/>
            <pc:sldMk cId="1950182790" sldId="2076137857"/>
            <ac:graphicFrameMk id="5" creationId="{70E04541-F580-4AC1-A5AD-852F2EAFEAF9}"/>
          </ac:graphicFrameMkLst>
        </pc:graphicFrame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diagrams/_rels/data3.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_rels/data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_rels/data5.xml.rels><?xml version="1.0" encoding="UTF-8" standalone="yes"?>
<Relationships xmlns="http://schemas.openxmlformats.org/package/2006/relationships"><Relationship Id="rId8" Type="http://schemas.openxmlformats.org/officeDocument/2006/relationships/image" Target="../media/image46.svg"/><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image" Target="../media/image40.svg"/><Relationship Id="rId1" Type="http://schemas.openxmlformats.org/officeDocument/2006/relationships/image" Target="../media/image39.png"/><Relationship Id="rId6" Type="http://schemas.openxmlformats.org/officeDocument/2006/relationships/image" Target="../media/image44.svg"/><Relationship Id="rId5" Type="http://schemas.openxmlformats.org/officeDocument/2006/relationships/image" Target="../media/image43.png"/><Relationship Id="rId4" Type="http://schemas.openxmlformats.org/officeDocument/2006/relationships/image" Target="../media/image42.svg"/></Relationships>
</file>

<file path=ppt/diagrams/_rels/data6.xml.rels><?xml version="1.0" encoding="UTF-8" standalone="yes"?>
<Relationships xmlns="http://schemas.openxmlformats.org/package/2006/relationships"><Relationship Id="rId8" Type="http://schemas.openxmlformats.org/officeDocument/2006/relationships/image" Target="../media/image56.svg"/><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image" Target="../media/image50.svg"/><Relationship Id="rId1" Type="http://schemas.openxmlformats.org/officeDocument/2006/relationships/image" Target="../media/image49.png"/><Relationship Id="rId6" Type="http://schemas.openxmlformats.org/officeDocument/2006/relationships/image" Target="../media/image54.svg"/><Relationship Id="rId5" Type="http://schemas.openxmlformats.org/officeDocument/2006/relationships/image" Target="../media/image53.png"/><Relationship Id="rId4" Type="http://schemas.openxmlformats.org/officeDocument/2006/relationships/image" Target="../media/image52.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diagrams/_rels/drawing3.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_rels/drawing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_rels/drawing5.xml.rels><?xml version="1.0" encoding="UTF-8" standalone="yes"?>
<Relationships xmlns="http://schemas.openxmlformats.org/package/2006/relationships"><Relationship Id="rId8" Type="http://schemas.openxmlformats.org/officeDocument/2006/relationships/image" Target="../media/image46.svg"/><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image" Target="../media/image40.svg"/><Relationship Id="rId1" Type="http://schemas.openxmlformats.org/officeDocument/2006/relationships/image" Target="../media/image39.png"/><Relationship Id="rId6" Type="http://schemas.openxmlformats.org/officeDocument/2006/relationships/image" Target="../media/image44.svg"/><Relationship Id="rId5" Type="http://schemas.openxmlformats.org/officeDocument/2006/relationships/image" Target="../media/image43.png"/><Relationship Id="rId4" Type="http://schemas.openxmlformats.org/officeDocument/2006/relationships/image" Target="../media/image42.svg"/></Relationships>
</file>

<file path=ppt/diagrams/_rels/drawing6.xml.rels><?xml version="1.0" encoding="UTF-8" standalone="yes"?>
<Relationships xmlns="http://schemas.openxmlformats.org/package/2006/relationships"><Relationship Id="rId8" Type="http://schemas.openxmlformats.org/officeDocument/2006/relationships/image" Target="../media/image56.svg"/><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image" Target="../media/image50.svg"/><Relationship Id="rId1" Type="http://schemas.openxmlformats.org/officeDocument/2006/relationships/image" Target="../media/image49.png"/><Relationship Id="rId6" Type="http://schemas.openxmlformats.org/officeDocument/2006/relationships/image" Target="../media/image54.svg"/><Relationship Id="rId5" Type="http://schemas.openxmlformats.org/officeDocument/2006/relationships/image" Target="../media/image53.png"/><Relationship Id="rId4" Type="http://schemas.openxmlformats.org/officeDocument/2006/relationships/image" Target="../media/image52.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68624FF-BA35-4E55-97D9-B072FC151B2B}" type="doc">
      <dgm:prSet loTypeId="urn:microsoft.com/office/officeart/2005/8/layout/process1" loCatId="process" qsTypeId="urn:microsoft.com/office/officeart/2005/8/quickstyle/simple1" qsCatId="simple" csTypeId="urn:microsoft.com/office/officeart/2005/8/colors/colorful4" csCatId="colorful" phldr="1"/>
      <dgm:spPr/>
    </dgm:pt>
    <dgm:pt modelId="{919232F7-C298-41F3-AEB1-9A5A6D9B1B5D}">
      <dgm:prSet phldrT="[Text]"/>
      <dgm:spPr/>
      <dgm:t>
        <a:bodyPr/>
        <a:lstStyle/>
        <a:p>
          <a:r>
            <a:rPr lang="en-US">
              <a:latin typeface="Franklin Gothic Book" pitchFamily="34" charset="0"/>
            </a:rPr>
            <a:t>Order Created</a:t>
          </a:r>
          <a:endParaRPr lang="nl-NL"/>
        </a:p>
      </dgm:t>
    </dgm:pt>
    <dgm:pt modelId="{2FB633B7-1732-4151-93A7-873CD84E13DD}" type="sibTrans" cxnId="{2B587D85-5A63-432B-A18E-DB3EA4C20067}">
      <dgm:prSet/>
      <dgm:spPr/>
      <dgm:t>
        <a:bodyPr/>
        <a:lstStyle/>
        <a:p>
          <a:endParaRPr lang="nl-NL"/>
        </a:p>
      </dgm:t>
    </dgm:pt>
    <dgm:pt modelId="{29693BBC-DF62-48F4-93D7-822721586125}" type="parTrans" cxnId="{2B587D85-5A63-432B-A18E-DB3EA4C20067}">
      <dgm:prSet/>
      <dgm:spPr/>
      <dgm:t>
        <a:bodyPr/>
        <a:lstStyle/>
        <a:p>
          <a:endParaRPr lang="nl-NL"/>
        </a:p>
      </dgm:t>
    </dgm:pt>
    <dgm:pt modelId="{23DAB12B-8C9A-4622-B813-762AEBD91AE0}">
      <dgm:prSet/>
      <dgm:spPr/>
      <dgm:t>
        <a:bodyPr/>
        <a:lstStyle/>
        <a:p>
          <a:r>
            <a:rPr lang="en-US">
              <a:latin typeface="Franklin Gothic Book" pitchFamily="34" charset="0"/>
            </a:rPr>
            <a:t>Added 2 Shirts</a:t>
          </a:r>
        </a:p>
      </dgm:t>
    </dgm:pt>
    <dgm:pt modelId="{C964764C-FE47-43BD-AF7C-2A5C16735931}" type="sibTrans" cxnId="{BA43ED66-A654-45CF-A29C-CE490A831048}">
      <dgm:prSet/>
      <dgm:spPr/>
      <dgm:t>
        <a:bodyPr/>
        <a:lstStyle/>
        <a:p>
          <a:endParaRPr lang="nl-NL"/>
        </a:p>
      </dgm:t>
    </dgm:pt>
    <dgm:pt modelId="{8623FEF6-ACB9-4CC1-AE9B-EA8AE80AFF5B}" type="parTrans" cxnId="{BA43ED66-A654-45CF-A29C-CE490A831048}">
      <dgm:prSet/>
      <dgm:spPr/>
      <dgm:t>
        <a:bodyPr/>
        <a:lstStyle/>
        <a:p>
          <a:endParaRPr lang="nl-NL"/>
        </a:p>
      </dgm:t>
    </dgm:pt>
    <dgm:pt modelId="{81E5A490-5D74-49F2-9395-2E14A662CEDF}">
      <dgm:prSet/>
      <dgm:spPr/>
      <dgm:t>
        <a:bodyPr/>
        <a:lstStyle/>
        <a:p>
          <a:r>
            <a:rPr lang="en-US">
              <a:latin typeface="Franklin Gothic Book" pitchFamily="34" charset="0"/>
            </a:rPr>
            <a:t>Added 4 Hats</a:t>
          </a:r>
        </a:p>
      </dgm:t>
    </dgm:pt>
    <dgm:pt modelId="{2A96B647-9DDE-4F3B-92D9-48DD438D22BE}" type="sibTrans" cxnId="{E7965E1D-224B-41C1-9E57-70A0672EEB0F}">
      <dgm:prSet/>
      <dgm:spPr/>
      <dgm:t>
        <a:bodyPr/>
        <a:lstStyle/>
        <a:p>
          <a:endParaRPr lang="nl-NL"/>
        </a:p>
      </dgm:t>
    </dgm:pt>
    <dgm:pt modelId="{AF8F3843-CF0E-45E1-B313-42B695E7227A}" type="parTrans" cxnId="{E7965E1D-224B-41C1-9E57-70A0672EEB0F}">
      <dgm:prSet/>
      <dgm:spPr/>
      <dgm:t>
        <a:bodyPr/>
        <a:lstStyle/>
        <a:p>
          <a:endParaRPr lang="nl-NL"/>
        </a:p>
      </dgm:t>
    </dgm:pt>
    <dgm:pt modelId="{DE2D28A3-931B-4F1C-A70B-B7668214D68E}">
      <dgm:prSet/>
      <dgm:spPr/>
      <dgm:t>
        <a:bodyPr/>
        <a:lstStyle/>
        <a:p>
          <a:r>
            <a:rPr lang="en-US">
              <a:latin typeface="Franklin Gothic Book" pitchFamily="34" charset="0"/>
            </a:rPr>
            <a:t>Shipping Info Added</a:t>
          </a:r>
        </a:p>
      </dgm:t>
    </dgm:pt>
    <dgm:pt modelId="{3BB5E740-A341-4420-B99C-3EF03CD22C4A}" type="sibTrans" cxnId="{722FF5B2-B690-46F5-8BE9-006484E222FE}">
      <dgm:prSet/>
      <dgm:spPr/>
      <dgm:t>
        <a:bodyPr/>
        <a:lstStyle/>
        <a:p>
          <a:endParaRPr lang="nl-NL"/>
        </a:p>
      </dgm:t>
    </dgm:pt>
    <dgm:pt modelId="{4FF03DB8-D00F-48EE-8947-2608CDD9EF5B}" type="parTrans" cxnId="{722FF5B2-B690-46F5-8BE9-006484E222FE}">
      <dgm:prSet/>
      <dgm:spPr/>
      <dgm:t>
        <a:bodyPr/>
        <a:lstStyle/>
        <a:p>
          <a:endParaRPr lang="nl-NL"/>
        </a:p>
      </dgm:t>
    </dgm:pt>
    <dgm:pt modelId="{8096E953-3733-4AD8-8511-63658355664D}" type="pres">
      <dgm:prSet presAssocID="{D68624FF-BA35-4E55-97D9-B072FC151B2B}" presName="Name0" presStyleCnt="0">
        <dgm:presLayoutVars>
          <dgm:dir/>
          <dgm:resizeHandles val="exact"/>
        </dgm:presLayoutVars>
      </dgm:prSet>
      <dgm:spPr/>
    </dgm:pt>
    <dgm:pt modelId="{B4BBA646-5E40-4515-922D-35D0F6B5B3B3}" type="pres">
      <dgm:prSet presAssocID="{919232F7-C298-41F3-AEB1-9A5A6D9B1B5D}" presName="node" presStyleLbl="node1" presStyleIdx="0" presStyleCnt="4">
        <dgm:presLayoutVars>
          <dgm:bulletEnabled val="1"/>
        </dgm:presLayoutVars>
      </dgm:prSet>
      <dgm:spPr/>
    </dgm:pt>
    <dgm:pt modelId="{AB49A2AC-9863-47C6-A191-FC03A3101B4B}" type="pres">
      <dgm:prSet presAssocID="{2FB633B7-1732-4151-93A7-873CD84E13DD}" presName="sibTrans" presStyleLbl="sibTrans2D1" presStyleIdx="0" presStyleCnt="3"/>
      <dgm:spPr/>
    </dgm:pt>
    <dgm:pt modelId="{AAC0CDF0-6068-40ED-B3C4-7EF00589C0B3}" type="pres">
      <dgm:prSet presAssocID="{2FB633B7-1732-4151-93A7-873CD84E13DD}" presName="connectorText" presStyleLbl="sibTrans2D1" presStyleIdx="0" presStyleCnt="3"/>
      <dgm:spPr/>
    </dgm:pt>
    <dgm:pt modelId="{57304819-EA60-4A3D-8053-5DE7A644329A}" type="pres">
      <dgm:prSet presAssocID="{23DAB12B-8C9A-4622-B813-762AEBD91AE0}" presName="node" presStyleLbl="node1" presStyleIdx="1" presStyleCnt="4">
        <dgm:presLayoutVars>
          <dgm:bulletEnabled val="1"/>
        </dgm:presLayoutVars>
      </dgm:prSet>
      <dgm:spPr/>
    </dgm:pt>
    <dgm:pt modelId="{828F6950-69C5-4A3E-81E3-3AFD043823E5}" type="pres">
      <dgm:prSet presAssocID="{C964764C-FE47-43BD-AF7C-2A5C16735931}" presName="sibTrans" presStyleLbl="sibTrans2D1" presStyleIdx="1" presStyleCnt="3"/>
      <dgm:spPr/>
    </dgm:pt>
    <dgm:pt modelId="{94FA38EB-BC53-4F0E-B952-8DD56A0B4058}" type="pres">
      <dgm:prSet presAssocID="{C964764C-FE47-43BD-AF7C-2A5C16735931}" presName="connectorText" presStyleLbl="sibTrans2D1" presStyleIdx="1" presStyleCnt="3"/>
      <dgm:spPr/>
    </dgm:pt>
    <dgm:pt modelId="{2DF68E86-5F9E-4087-A99F-D502D29839CD}" type="pres">
      <dgm:prSet presAssocID="{81E5A490-5D74-49F2-9395-2E14A662CEDF}" presName="node" presStyleLbl="node1" presStyleIdx="2" presStyleCnt="4">
        <dgm:presLayoutVars>
          <dgm:bulletEnabled val="1"/>
        </dgm:presLayoutVars>
      </dgm:prSet>
      <dgm:spPr/>
    </dgm:pt>
    <dgm:pt modelId="{480D9A91-6FB3-458F-8F5A-031820F7816F}" type="pres">
      <dgm:prSet presAssocID="{2A96B647-9DDE-4F3B-92D9-48DD438D22BE}" presName="sibTrans" presStyleLbl="sibTrans2D1" presStyleIdx="2" presStyleCnt="3"/>
      <dgm:spPr/>
    </dgm:pt>
    <dgm:pt modelId="{B8FCA493-DF5F-468B-B01B-F9538A823326}" type="pres">
      <dgm:prSet presAssocID="{2A96B647-9DDE-4F3B-92D9-48DD438D22BE}" presName="connectorText" presStyleLbl="sibTrans2D1" presStyleIdx="2" presStyleCnt="3"/>
      <dgm:spPr/>
    </dgm:pt>
    <dgm:pt modelId="{C9FA342A-4B44-4C9A-B5B4-6ABD551879E9}" type="pres">
      <dgm:prSet presAssocID="{DE2D28A3-931B-4F1C-A70B-B7668214D68E}" presName="node" presStyleLbl="node1" presStyleIdx="3" presStyleCnt="4">
        <dgm:presLayoutVars>
          <dgm:bulletEnabled val="1"/>
        </dgm:presLayoutVars>
      </dgm:prSet>
      <dgm:spPr/>
    </dgm:pt>
  </dgm:ptLst>
  <dgm:cxnLst>
    <dgm:cxn modelId="{B627D40B-66A9-4DFA-B7B0-D2BDD56351F1}" type="presOf" srcId="{2FB633B7-1732-4151-93A7-873CD84E13DD}" destId="{AAC0CDF0-6068-40ED-B3C4-7EF00589C0B3}" srcOrd="1" destOrd="0" presId="urn:microsoft.com/office/officeart/2005/8/layout/process1"/>
    <dgm:cxn modelId="{807A2013-2173-4C51-93A9-9E2B0C0A2B95}" type="presOf" srcId="{2A96B647-9DDE-4F3B-92D9-48DD438D22BE}" destId="{B8FCA493-DF5F-468B-B01B-F9538A823326}" srcOrd="1" destOrd="0" presId="urn:microsoft.com/office/officeart/2005/8/layout/process1"/>
    <dgm:cxn modelId="{3E868E1B-2C94-4253-AE72-F8A5F4F41BC7}" type="presOf" srcId="{D68624FF-BA35-4E55-97D9-B072FC151B2B}" destId="{8096E953-3733-4AD8-8511-63658355664D}" srcOrd="0" destOrd="0" presId="urn:microsoft.com/office/officeart/2005/8/layout/process1"/>
    <dgm:cxn modelId="{00464B1C-E301-4D15-944B-DAB87EC6B642}" type="presOf" srcId="{C964764C-FE47-43BD-AF7C-2A5C16735931}" destId="{828F6950-69C5-4A3E-81E3-3AFD043823E5}" srcOrd="0" destOrd="0" presId="urn:microsoft.com/office/officeart/2005/8/layout/process1"/>
    <dgm:cxn modelId="{E7965E1D-224B-41C1-9E57-70A0672EEB0F}" srcId="{D68624FF-BA35-4E55-97D9-B072FC151B2B}" destId="{81E5A490-5D74-49F2-9395-2E14A662CEDF}" srcOrd="2" destOrd="0" parTransId="{AF8F3843-CF0E-45E1-B313-42B695E7227A}" sibTransId="{2A96B647-9DDE-4F3B-92D9-48DD438D22BE}"/>
    <dgm:cxn modelId="{A452C137-009F-4613-BA05-36DC6BE0916B}" type="presOf" srcId="{2FB633B7-1732-4151-93A7-873CD84E13DD}" destId="{AB49A2AC-9863-47C6-A191-FC03A3101B4B}" srcOrd="0" destOrd="0" presId="urn:microsoft.com/office/officeart/2005/8/layout/process1"/>
    <dgm:cxn modelId="{0E745139-1A03-41F1-8323-D7542BA46EEC}" type="presOf" srcId="{81E5A490-5D74-49F2-9395-2E14A662CEDF}" destId="{2DF68E86-5F9E-4087-A99F-D502D29839CD}" srcOrd="0" destOrd="0" presId="urn:microsoft.com/office/officeart/2005/8/layout/process1"/>
    <dgm:cxn modelId="{BA43ED66-A654-45CF-A29C-CE490A831048}" srcId="{D68624FF-BA35-4E55-97D9-B072FC151B2B}" destId="{23DAB12B-8C9A-4622-B813-762AEBD91AE0}" srcOrd="1" destOrd="0" parTransId="{8623FEF6-ACB9-4CC1-AE9B-EA8AE80AFF5B}" sibTransId="{C964764C-FE47-43BD-AF7C-2A5C16735931}"/>
    <dgm:cxn modelId="{5BC03B7A-5978-4CA6-9601-AE0262D21534}" type="presOf" srcId="{2A96B647-9DDE-4F3B-92D9-48DD438D22BE}" destId="{480D9A91-6FB3-458F-8F5A-031820F7816F}" srcOrd="0" destOrd="0" presId="urn:microsoft.com/office/officeart/2005/8/layout/process1"/>
    <dgm:cxn modelId="{2B587D85-5A63-432B-A18E-DB3EA4C20067}" srcId="{D68624FF-BA35-4E55-97D9-B072FC151B2B}" destId="{919232F7-C298-41F3-AEB1-9A5A6D9B1B5D}" srcOrd="0" destOrd="0" parTransId="{29693BBC-DF62-48F4-93D7-822721586125}" sibTransId="{2FB633B7-1732-4151-93A7-873CD84E13DD}"/>
    <dgm:cxn modelId="{C35A2BAD-3C04-45A5-91E7-544C66FEA18E}" type="presOf" srcId="{919232F7-C298-41F3-AEB1-9A5A6D9B1B5D}" destId="{B4BBA646-5E40-4515-922D-35D0F6B5B3B3}" srcOrd="0" destOrd="0" presId="urn:microsoft.com/office/officeart/2005/8/layout/process1"/>
    <dgm:cxn modelId="{722FF5B2-B690-46F5-8BE9-006484E222FE}" srcId="{D68624FF-BA35-4E55-97D9-B072FC151B2B}" destId="{DE2D28A3-931B-4F1C-A70B-B7668214D68E}" srcOrd="3" destOrd="0" parTransId="{4FF03DB8-D00F-48EE-8947-2608CDD9EF5B}" sibTransId="{3BB5E740-A341-4420-B99C-3EF03CD22C4A}"/>
    <dgm:cxn modelId="{BCFF38BB-00A7-4AF4-B9E5-1F301CC7325C}" type="presOf" srcId="{23DAB12B-8C9A-4622-B813-762AEBD91AE0}" destId="{57304819-EA60-4A3D-8053-5DE7A644329A}" srcOrd="0" destOrd="0" presId="urn:microsoft.com/office/officeart/2005/8/layout/process1"/>
    <dgm:cxn modelId="{4FA952CA-7064-41D6-90A1-BEF283949800}" type="presOf" srcId="{C964764C-FE47-43BD-AF7C-2A5C16735931}" destId="{94FA38EB-BC53-4F0E-B952-8DD56A0B4058}" srcOrd="1" destOrd="0" presId="urn:microsoft.com/office/officeart/2005/8/layout/process1"/>
    <dgm:cxn modelId="{EEAA68CB-7601-48BC-B833-B883E3DFE616}" type="presOf" srcId="{DE2D28A3-931B-4F1C-A70B-B7668214D68E}" destId="{C9FA342A-4B44-4C9A-B5B4-6ABD551879E9}" srcOrd="0" destOrd="0" presId="urn:microsoft.com/office/officeart/2005/8/layout/process1"/>
    <dgm:cxn modelId="{1D904E67-8D1D-475F-9241-DA535A91150D}" type="presParOf" srcId="{8096E953-3733-4AD8-8511-63658355664D}" destId="{B4BBA646-5E40-4515-922D-35D0F6B5B3B3}" srcOrd="0" destOrd="0" presId="urn:microsoft.com/office/officeart/2005/8/layout/process1"/>
    <dgm:cxn modelId="{9BC5CD52-F493-403B-8843-796D9FDF17F6}" type="presParOf" srcId="{8096E953-3733-4AD8-8511-63658355664D}" destId="{AB49A2AC-9863-47C6-A191-FC03A3101B4B}" srcOrd="1" destOrd="0" presId="urn:microsoft.com/office/officeart/2005/8/layout/process1"/>
    <dgm:cxn modelId="{E0CDA71E-4F5B-4B99-9BF7-A99468AAA4CF}" type="presParOf" srcId="{AB49A2AC-9863-47C6-A191-FC03A3101B4B}" destId="{AAC0CDF0-6068-40ED-B3C4-7EF00589C0B3}" srcOrd="0" destOrd="0" presId="urn:microsoft.com/office/officeart/2005/8/layout/process1"/>
    <dgm:cxn modelId="{32CBA78E-1097-4257-A173-C425E5B9B86D}" type="presParOf" srcId="{8096E953-3733-4AD8-8511-63658355664D}" destId="{57304819-EA60-4A3D-8053-5DE7A644329A}" srcOrd="2" destOrd="0" presId="urn:microsoft.com/office/officeart/2005/8/layout/process1"/>
    <dgm:cxn modelId="{4B5726DC-2C1A-4A82-9D9B-E541F04C8BAE}" type="presParOf" srcId="{8096E953-3733-4AD8-8511-63658355664D}" destId="{828F6950-69C5-4A3E-81E3-3AFD043823E5}" srcOrd="3" destOrd="0" presId="urn:microsoft.com/office/officeart/2005/8/layout/process1"/>
    <dgm:cxn modelId="{063FB6A9-DDD8-4980-BDF6-78667F876433}" type="presParOf" srcId="{828F6950-69C5-4A3E-81E3-3AFD043823E5}" destId="{94FA38EB-BC53-4F0E-B952-8DD56A0B4058}" srcOrd="0" destOrd="0" presId="urn:microsoft.com/office/officeart/2005/8/layout/process1"/>
    <dgm:cxn modelId="{592F3503-D25A-450C-BF78-77BEFACFD23E}" type="presParOf" srcId="{8096E953-3733-4AD8-8511-63658355664D}" destId="{2DF68E86-5F9E-4087-A99F-D502D29839CD}" srcOrd="4" destOrd="0" presId="urn:microsoft.com/office/officeart/2005/8/layout/process1"/>
    <dgm:cxn modelId="{E3B226B0-B06E-4C0E-9211-D7769156ED6B}" type="presParOf" srcId="{8096E953-3733-4AD8-8511-63658355664D}" destId="{480D9A91-6FB3-458F-8F5A-031820F7816F}" srcOrd="5" destOrd="0" presId="urn:microsoft.com/office/officeart/2005/8/layout/process1"/>
    <dgm:cxn modelId="{B3FFF5BF-A7F2-44F8-BCDC-4CD287A26898}" type="presParOf" srcId="{480D9A91-6FB3-458F-8F5A-031820F7816F}" destId="{B8FCA493-DF5F-468B-B01B-F9538A823326}" srcOrd="0" destOrd="0" presId="urn:microsoft.com/office/officeart/2005/8/layout/process1"/>
    <dgm:cxn modelId="{0876F57B-8A15-4D72-BD4D-2E0ABC268D3A}" type="presParOf" srcId="{8096E953-3733-4AD8-8511-63658355664D}" destId="{C9FA342A-4B44-4C9A-B5B4-6ABD551879E9}"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9743BD6-7149-42E5-A5D4-A303EBE03957}"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B8E3822A-75EB-4E28-A377-C4951B2D742C}">
      <dgm:prSet/>
      <dgm:spPr>
        <a:ln>
          <a:noFill/>
        </a:ln>
      </dgm:spPr>
      <dgm:t>
        <a:bodyPr/>
        <a:lstStyle/>
        <a:p>
          <a:pPr>
            <a:lnSpc>
              <a:spcPct val="100000"/>
            </a:lnSpc>
          </a:pPr>
          <a:r>
            <a:rPr lang="nl-NL">
              <a:solidFill>
                <a:schemeClr val="bg2"/>
              </a:solidFill>
            </a:rPr>
            <a:t>CRUD</a:t>
          </a:r>
          <a:endParaRPr lang="en-US">
            <a:solidFill>
              <a:schemeClr val="bg2"/>
            </a:solidFill>
          </a:endParaRPr>
        </a:p>
      </dgm:t>
    </dgm:pt>
    <dgm:pt modelId="{C514B940-F606-4AD6-AF39-16B107B9EDF5}" type="parTrans" cxnId="{76E7214D-064D-4FF8-ACB0-13E3EAF0E338}">
      <dgm:prSet/>
      <dgm:spPr/>
      <dgm:t>
        <a:bodyPr/>
        <a:lstStyle/>
        <a:p>
          <a:endParaRPr lang="en-US">
            <a:solidFill>
              <a:schemeClr val="bg2"/>
            </a:solidFill>
          </a:endParaRPr>
        </a:p>
      </dgm:t>
    </dgm:pt>
    <dgm:pt modelId="{E9B0E155-E5C9-492B-921E-2830C734BF69}" type="sibTrans" cxnId="{76E7214D-064D-4FF8-ACB0-13E3EAF0E338}">
      <dgm:prSet/>
      <dgm:spPr/>
      <dgm:t>
        <a:bodyPr/>
        <a:lstStyle/>
        <a:p>
          <a:endParaRPr lang="en-US">
            <a:solidFill>
              <a:schemeClr val="bg2"/>
            </a:solidFill>
          </a:endParaRPr>
        </a:p>
      </dgm:t>
    </dgm:pt>
    <dgm:pt modelId="{DA51D23D-6FFE-42D5-98FA-53FE0C13906B}">
      <dgm:prSet/>
      <dgm:spPr>
        <a:ln>
          <a:noFill/>
        </a:ln>
      </dgm:spPr>
      <dgm:t>
        <a:bodyPr/>
        <a:lstStyle/>
        <a:p>
          <a:pPr>
            <a:lnSpc>
              <a:spcPct val="100000"/>
            </a:lnSpc>
          </a:pPr>
          <a:r>
            <a:rPr lang="nl-NL">
              <a:solidFill>
                <a:schemeClr val="bg2"/>
              </a:solidFill>
            </a:rPr>
            <a:t>Locking data</a:t>
          </a:r>
        </a:p>
      </dgm:t>
    </dgm:pt>
    <dgm:pt modelId="{8E1150BA-8B46-48B3-B264-1341B6A47C3A}" type="parTrans" cxnId="{DFF28B50-0179-4EFB-9162-829621F30E3B}">
      <dgm:prSet/>
      <dgm:spPr/>
      <dgm:t>
        <a:bodyPr/>
        <a:lstStyle/>
        <a:p>
          <a:endParaRPr lang="nl-NL"/>
        </a:p>
      </dgm:t>
    </dgm:pt>
    <dgm:pt modelId="{C9076418-AB0F-4C29-996C-4C1FFD9F998F}" type="sibTrans" cxnId="{DFF28B50-0179-4EFB-9162-829621F30E3B}">
      <dgm:prSet/>
      <dgm:spPr/>
      <dgm:t>
        <a:bodyPr/>
        <a:lstStyle/>
        <a:p>
          <a:endParaRPr lang="nl-NL"/>
        </a:p>
      </dgm:t>
    </dgm:pt>
    <dgm:pt modelId="{B8179809-6B6D-4B4F-98A3-2810F857B716}">
      <dgm:prSet/>
      <dgm:spPr>
        <a:ln>
          <a:noFill/>
        </a:ln>
      </dgm:spPr>
      <dgm:t>
        <a:bodyPr/>
        <a:lstStyle/>
        <a:p>
          <a:pPr>
            <a:lnSpc>
              <a:spcPct val="100000"/>
            </a:lnSpc>
          </a:pPr>
          <a:r>
            <a:rPr lang="nl-NL">
              <a:solidFill>
                <a:schemeClr val="bg2"/>
              </a:solidFill>
            </a:rPr>
            <a:t>Not easily scalable</a:t>
          </a:r>
        </a:p>
      </dgm:t>
    </dgm:pt>
    <dgm:pt modelId="{C935533B-ACB7-4360-9626-4CB7D3793A2B}" type="parTrans" cxnId="{C4A7745F-FE6A-4F2E-8C37-C75A3B32DC52}">
      <dgm:prSet/>
      <dgm:spPr/>
      <dgm:t>
        <a:bodyPr/>
        <a:lstStyle/>
        <a:p>
          <a:endParaRPr lang="nl-NL"/>
        </a:p>
      </dgm:t>
    </dgm:pt>
    <dgm:pt modelId="{04FCE4C7-CEB4-4608-8464-861BE8B4ECAE}" type="sibTrans" cxnId="{C4A7745F-FE6A-4F2E-8C37-C75A3B32DC52}">
      <dgm:prSet/>
      <dgm:spPr/>
      <dgm:t>
        <a:bodyPr/>
        <a:lstStyle/>
        <a:p>
          <a:endParaRPr lang="nl-NL"/>
        </a:p>
      </dgm:t>
    </dgm:pt>
    <dgm:pt modelId="{A1AE5E8A-10A6-4A5E-B87E-660DA820A9EB}">
      <dgm:prSet/>
      <dgm:spPr>
        <a:ln>
          <a:noFill/>
        </a:ln>
      </dgm:spPr>
      <dgm:t>
        <a:bodyPr/>
        <a:lstStyle/>
        <a:p>
          <a:pPr>
            <a:lnSpc>
              <a:spcPct val="100000"/>
            </a:lnSpc>
          </a:pPr>
          <a:r>
            <a:rPr lang="nl-NL">
              <a:solidFill>
                <a:schemeClr val="bg2"/>
              </a:solidFill>
            </a:rPr>
            <a:t>Concurrency is difficult</a:t>
          </a:r>
        </a:p>
      </dgm:t>
    </dgm:pt>
    <dgm:pt modelId="{B1599659-05AD-47AD-90A2-788C7638D4F2}" type="parTrans" cxnId="{8531C5AB-799E-444F-9316-AF07A82885B9}">
      <dgm:prSet/>
      <dgm:spPr/>
      <dgm:t>
        <a:bodyPr/>
        <a:lstStyle/>
        <a:p>
          <a:endParaRPr lang="nl-NL"/>
        </a:p>
      </dgm:t>
    </dgm:pt>
    <dgm:pt modelId="{897247B4-D970-4BCC-871A-8E11174A3246}" type="sibTrans" cxnId="{8531C5AB-799E-444F-9316-AF07A82885B9}">
      <dgm:prSet/>
      <dgm:spPr/>
      <dgm:t>
        <a:bodyPr/>
        <a:lstStyle/>
        <a:p>
          <a:endParaRPr lang="nl-NL"/>
        </a:p>
      </dgm:t>
    </dgm:pt>
    <dgm:pt modelId="{195F3DA2-4A75-4243-AF83-8505397401DA}">
      <dgm:prSet/>
      <dgm:spPr>
        <a:ln>
          <a:noFill/>
        </a:ln>
      </dgm:spPr>
      <dgm:t>
        <a:bodyPr/>
        <a:lstStyle/>
        <a:p>
          <a:pPr>
            <a:lnSpc>
              <a:spcPct val="100000"/>
            </a:lnSpc>
          </a:pPr>
          <a:r>
            <a:rPr lang="nl-NL">
              <a:solidFill>
                <a:schemeClr val="bg2"/>
              </a:solidFill>
            </a:rPr>
            <a:t>No history</a:t>
          </a:r>
        </a:p>
      </dgm:t>
    </dgm:pt>
    <dgm:pt modelId="{74ECE9AC-7ACD-44EE-AFE0-C209F8DC3AC6}" type="parTrans" cxnId="{410E90C5-7E0D-4B02-8109-1962C9E90964}">
      <dgm:prSet/>
      <dgm:spPr/>
      <dgm:t>
        <a:bodyPr/>
        <a:lstStyle/>
        <a:p>
          <a:endParaRPr lang="nl-NL"/>
        </a:p>
      </dgm:t>
    </dgm:pt>
    <dgm:pt modelId="{2C3211A1-A294-42C3-8B9E-8FCD30A3ED73}" type="sibTrans" cxnId="{410E90C5-7E0D-4B02-8109-1962C9E90964}">
      <dgm:prSet/>
      <dgm:spPr/>
      <dgm:t>
        <a:bodyPr/>
        <a:lstStyle/>
        <a:p>
          <a:endParaRPr lang="nl-NL"/>
        </a:p>
      </dgm:t>
    </dgm:pt>
    <dgm:pt modelId="{0324FBBA-9606-4D8E-BFF0-8885A7193764}" type="pres">
      <dgm:prSet presAssocID="{B9743BD6-7149-42E5-A5D4-A303EBE03957}" presName="root" presStyleCnt="0">
        <dgm:presLayoutVars>
          <dgm:dir/>
          <dgm:resizeHandles val="exact"/>
        </dgm:presLayoutVars>
      </dgm:prSet>
      <dgm:spPr/>
    </dgm:pt>
    <dgm:pt modelId="{2D521D6E-1E1B-4E0B-8BFD-36AD21393D38}" type="pres">
      <dgm:prSet presAssocID="{B8E3822A-75EB-4E28-A377-C4951B2D742C}" presName="compNode" presStyleCnt="0"/>
      <dgm:spPr/>
    </dgm:pt>
    <dgm:pt modelId="{3AA07666-8485-4229-8186-95782C8ED7A9}" type="pres">
      <dgm:prSet presAssocID="{B8E3822A-75EB-4E28-A377-C4951B2D742C}" presName="iconRect" presStyleLbl="node1" presStyleIdx="0" presStyleCnt="5"/>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Repeat with solid fill"/>
        </a:ext>
      </dgm:extLst>
    </dgm:pt>
    <dgm:pt modelId="{D8F78D2E-A6B0-459A-8838-F3A58EEDE367}" type="pres">
      <dgm:prSet presAssocID="{B8E3822A-75EB-4E28-A377-C4951B2D742C}" presName="spaceRect" presStyleCnt="0"/>
      <dgm:spPr/>
    </dgm:pt>
    <dgm:pt modelId="{6A3209B3-4A28-4603-AFF4-0EC6FB79217C}" type="pres">
      <dgm:prSet presAssocID="{B8E3822A-75EB-4E28-A377-C4951B2D742C}" presName="textRect" presStyleLbl="revTx" presStyleIdx="0" presStyleCnt="5">
        <dgm:presLayoutVars>
          <dgm:chMax val="1"/>
          <dgm:chPref val="1"/>
        </dgm:presLayoutVars>
      </dgm:prSet>
      <dgm:spPr/>
    </dgm:pt>
    <dgm:pt modelId="{B180D6B4-5E1D-4F42-8A5B-7EFE1E2133C7}" type="pres">
      <dgm:prSet presAssocID="{E9B0E155-E5C9-492B-921E-2830C734BF69}" presName="sibTrans" presStyleCnt="0"/>
      <dgm:spPr/>
    </dgm:pt>
    <dgm:pt modelId="{5792DD25-3B2B-45A9-8005-234D9A68880B}" type="pres">
      <dgm:prSet presAssocID="{DA51D23D-6FFE-42D5-98FA-53FE0C13906B}" presName="compNode" presStyleCnt="0"/>
      <dgm:spPr/>
    </dgm:pt>
    <dgm:pt modelId="{927FD1DD-11AF-4466-88A8-614F57529720}" type="pres">
      <dgm:prSet presAssocID="{DA51D23D-6FFE-42D5-98FA-53FE0C13906B}"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Lock with solid fill"/>
        </a:ext>
      </dgm:extLst>
    </dgm:pt>
    <dgm:pt modelId="{A9545FF5-4814-4312-B1F9-AFD18E6C1252}" type="pres">
      <dgm:prSet presAssocID="{DA51D23D-6FFE-42D5-98FA-53FE0C13906B}" presName="spaceRect" presStyleCnt="0"/>
      <dgm:spPr/>
    </dgm:pt>
    <dgm:pt modelId="{D3198E77-0FCE-4F4A-822A-EA50AE1DF067}" type="pres">
      <dgm:prSet presAssocID="{DA51D23D-6FFE-42D5-98FA-53FE0C13906B}" presName="textRect" presStyleLbl="revTx" presStyleIdx="1" presStyleCnt="5">
        <dgm:presLayoutVars>
          <dgm:chMax val="1"/>
          <dgm:chPref val="1"/>
        </dgm:presLayoutVars>
      </dgm:prSet>
      <dgm:spPr/>
    </dgm:pt>
    <dgm:pt modelId="{628F0E0B-A6E7-4EF6-8E76-20A65CFBF656}" type="pres">
      <dgm:prSet presAssocID="{C9076418-AB0F-4C29-996C-4C1FFD9F998F}" presName="sibTrans" presStyleCnt="0"/>
      <dgm:spPr/>
    </dgm:pt>
    <dgm:pt modelId="{D720473D-C0DB-4035-88F4-29310614E0B9}" type="pres">
      <dgm:prSet presAssocID="{B8179809-6B6D-4B4F-98A3-2810F857B716}" presName="compNode" presStyleCnt="0"/>
      <dgm:spPr/>
    </dgm:pt>
    <dgm:pt modelId="{B901E739-FF76-4798-8489-E586BCF3B36C}" type="pres">
      <dgm:prSet presAssocID="{B8179809-6B6D-4B4F-98A3-2810F857B716}"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Logarithmic Graph with solid fill"/>
        </a:ext>
      </dgm:extLst>
    </dgm:pt>
    <dgm:pt modelId="{41E649A3-4F7D-4777-AF04-F5D44DA19E56}" type="pres">
      <dgm:prSet presAssocID="{B8179809-6B6D-4B4F-98A3-2810F857B716}" presName="spaceRect" presStyleCnt="0"/>
      <dgm:spPr/>
    </dgm:pt>
    <dgm:pt modelId="{AF7A1656-C6E5-4534-A61B-E199AA422D5E}" type="pres">
      <dgm:prSet presAssocID="{B8179809-6B6D-4B4F-98A3-2810F857B716}" presName="textRect" presStyleLbl="revTx" presStyleIdx="2" presStyleCnt="5">
        <dgm:presLayoutVars>
          <dgm:chMax val="1"/>
          <dgm:chPref val="1"/>
        </dgm:presLayoutVars>
      </dgm:prSet>
      <dgm:spPr/>
    </dgm:pt>
    <dgm:pt modelId="{D7780978-F2F6-4891-BC95-567C0F5E7F8C}" type="pres">
      <dgm:prSet presAssocID="{04FCE4C7-CEB4-4608-8464-861BE8B4ECAE}" presName="sibTrans" presStyleCnt="0"/>
      <dgm:spPr/>
    </dgm:pt>
    <dgm:pt modelId="{2A435767-4B54-4741-8F11-D03747E5DF1C}" type="pres">
      <dgm:prSet presAssocID="{A1AE5E8A-10A6-4A5E-B87E-660DA820A9EB}" presName="compNode" presStyleCnt="0"/>
      <dgm:spPr/>
    </dgm:pt>
    <dgm:pt modelId="{4BECC7D1-9E02-49A6-B2A5-98C5D7BF6E27}" type="pres">
      <dgm:prSet presAssocID="{A1AE5E8A-10A6-4A5E-B87E-660DA820A9EB}"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Abacus with solid fill"/>
        </a:ext>
      </dgm:extLst>
    </dgm:pt>
    <dgm:pt modelId="{460581AC-370D-41E2-86B7-239BB4D3BF7A}" type="pres">
      <dgm:prSet presAssocID="{A1AE5E8A-10A6-4A5E-B87E-660DA820A9EB}" presName="spaceRect" presStyleCnt="0"/>
      <dgm:spPr/>
    </dgm:pt>
    <dgm:pt modelId="{DF8B2161-9B89-41A4-B9EA-C00F08295EEA}" type="pres">
      <dgm:prSet presAssocID="{A1AE5E8A-10A6-4A5E-B87E-660DA820A9EB}" presName="textRect" presStyleLbl="revTx" presStyleIdx="3" presStyleCnt="5">
        <dgm:presLayoutVars>
          <dgm:chMax val="1"/>
          <dgm:chPref val="1"/>
        </dgm:presLayoutVars>
      </dgm:prSet>
      <dgm:spPr/>
    </dgm:pt>
    <dgm:pt modelId="{EC702F47-7BBF-476C-9B1F-C58BEBFF3A97}" type="pres">
      <dgm:prSet presAssocID="{897247B4-D970-4BCC-871A-8E11174A3246}" presName="sibTrans" presStyleCnt="0"/>
      <dgm:spPr/>
    </dgm:pt>
    <dgm:pt modelId="{1A5F0524-E683-4B8E-B679-BE8081039DBA}" type="pres">
      <dgm:prSet presAssocID="{195F3DA2-4A75-4243-AF83-8505397401DA}" presName="compNode" presStyleCnt="0"/>
      <dgm:spPr/>
    </dgm:pt>
    <dgm:pt modelId="{B1EEA7B8-C7E3-4551-BA2B-703741B03AF1}" type="pres">
      <dgm:prSet presAssocID="{195F3DA2-4A75-4243-AF83-8505397401DA}"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Postit Notes 3 with solid fill"/>
        </a:ext>
      </dgm:extLst>
    </dgm:pt>
    <dgm:pt modelId="{50653A05-8E89-41E8-BBE1-BF614B069891}" type="pres">
      <dgm:prSet presAssocID="{195F3DA2-4A75-4243-AF83-8505397401DA}" presName="spaceRect" presStyleCnt="0"/>
      <dgm:spPr/>
    </dgm:pt>
    <dgm:pt modelId="{140CE7DA-C310-4F61-8ED0-D4357D36B134}" type="pres">
      <dgm:prSet presAssocID="{195F3DA2-4A75-4243-AF83-8505397401DA}" presName="textRect" presStyleLbl="revTx" presStyleIdx="4" presStyleCnt="5">
        <dgm:presLayoutVars>
          <dgm:chMax val="1"/>
          <dgm:chPref val="1"/>
        </dgm:presLayoutVars>
      </dgm:prSet>
      <dgm:spPr/>
    </dgm:pt>
  </dgm:ptLst>
  <dgm:cxnLst>
    <dgm:cxn modelId="{E898C51F-F3F1-4953-A0B1-1C0B541A86F1}" type="presOf" srcId="{B8179809-6B6D-4B4F-98A3-2810F857B716}" destId="{AF7A1656-C6E5-4534-A61B-E199AA422D5E}" srcOrd="0" destOrd="0" presId="urn:microsoft.com/office/officeart/2018/2/layout/IconLabelList"/>
    <dgm:cxn modelId="{C27E9221-7744-4B4E-BFE2-8B57953D7F12}" type="presOf" srcId="{195F3DA2-4A75-4243-AF83-8505397401DA}" destId="{140CE7DA-C310-4F61-8ED0-D4357D36B134}" srcOrd="0" destOrd="0" presId="urn:microsoft.com/office/officeart/2018/2/layout/IconLabelList"/>
    <dgm:cxn modelId="{7B604930-7231-4A85-A73B-EF33C6B4747E}" type="presOf" srcId="{DA51D23D-6FFE-42D5-98FA-53FE0C13906B}" destId="{D3198E77-0FCE-4F4A-822A-EA50AE1DF067}" srcOrd="0" destOrd="0" presId="urn:microsoft.com/office/officeart/2018/2/layout/IconLabelList"/>
    <dgm:cxn modelId="{E4CB6D3F-4185-48D5-B2CE-DDB4F506C235}" type="presOf" srcId="{B9743BD6-7149-42E5-A5D4-A303EBE03957}" destId="{0324FBBA-9606-4D8E-BFF0-8885A7193764}" srcOrd="0" destOrd="0" presId="urn:microsoft.com/office/officeart/2018/2/layout/IconLabelList"/>
    <dgm:cxn modelId="{C4A7745F-FE6A-4F2E-8C37-C75A3B32DC52}" srcId="{B9743BD6-7149-42E5-A5D4-A303EBE03957}" destId="{B8179809-6B6D-4B4F-98A3-2810F857B716}" srcOrd="2" destOrd="0" parTransId="{C935533B-ACB7-4360-9626-4CB7D3793A2B}" sibTransId="{04FCE4C7-CEB4-4608-8464-861BE8B4ECAE}"/>
    <dgm:cxn modelId="{76E7214D-064D-4FF8-ACB0-13E3EAF0E338}" srcId="{B9743BD6-7149-42E5-A5D4-A303EBE03957}" destId="{B8E3822A-75EB-4E28-A377-C4951B2D742C}" srcOrd="0" destOrd="0" parTransId="{C514B940-F606-4AD6-AF39-16B107B9EDF5}" sibTransId="{E9B0E155-E5C9-492B-921E-2830C734BF69}"/>
    <dgm:cxn modelId="{DFF28B50-0179-4EFB-9162-829621F30E3B}" srcId="{B9743BD6-7149-42E5-A5D4-A303EBE03957}" destId="{DA51D23D-6FFE-42D5-98FA-53FE0C13906B}" srcOrd="1" destOrd="0" parTransId="{8E1150BA-8B46-48B3-B264-1341B6A47C3A}" sibTransId="{C9076418-AB0F-4C29-996C-4C1FFD9F998F}"/>
    <dgm:cxn modelId="{B2AEB28F-420F-4E71-A785-862B15D4B0EA}" type="presOf" srcId="{A1AE5E8A-10A6-4A5E-B87E-660DA820A9EB}" destId="{DF8B2161-9B89-41A4-B9EA-C00F08295EEA}" srcOrd="0" destOrd="0" presId="urn:microsoft.com/office/officeart/2018/2/layout/IconLabelList"/>
    <dgm:cxn modelId="{8531C5AB-799E-444F-9316-AF07A82885B9}" srcId="{B9743BD6-7149-42E5-A5D4-A303EBE03957}" destId="{A1AE5E8A-10A6-4A5E-B87E-660DA820A9EB}" srcOrd="3" destOrd="0" parTransId="{B1599659-05AD-47AD-90A2-788C7638D4F2}" sibTransId="{897247B4-D970-4BCC-871A-8E11174A3246}"/>
    <dgm:cxn modelId="{410E90C5-7E0D-4B02-8109-1962C9E90964}" srcId="{B9743BD6-7149-42E5-A5D4-A303EBE03957}" destId="{195F3DA2-4A75-4243-AF83-8505397401DA}" srcOrd="4" destOrd="0" parTransId="{74ECE9AC-7ACD-44EE-AFE0-C209F8DC3AC6}" sibTransId="{2C3211A1-A294-42C3-8B9E-8FCD30A3ED73}"/>
    <dgm:cxn modelId="{FBC0BBF9-BD4A-4304-ADFA-31847A76F621}" type="presOf" srcId="{B8E3822A-75EB-4E28-A377-C4951B2D742C}" destId="{6A3209B3-4A28-4603-AFF4-0EC6FB79217C}" srcOrd="0" destOrd="0" presId="urn:microsoft.com/office/officeart/2018/2/layout/IconLabelList"/>
    <dgm:cxn modelId="{FFF029F4-CED4-47E7-9262-5723E6219EB7}" type="presParOf" srcId="{0324FBBA-9606-4D8E-BFF0-8885A7193764}" destId="{2D521D6E-1E1B-4E0B-8BFD-36AD21393D38}" srcOrd="0" destOrd="0" presId="urn:microsoft.com/office/officeart/2018/2/layout/IconLabelList"/>
    <dgm:cxn modelId="{BB956661-9261-48CF-B8FA-3DED3EC6CFC1}" type="presParOf" srcId="{2D521D6E-1E1B-4E0B-8BFD-36AD21393D38}" destId="{3AA07666-8485-4229-8186-95782C8ED7A9}" srcOrd="0" destOrd="0" presId="urn:microsoft.com/office/officeart/2018/2/layout/IconLabelList"/>
    <dgm:cxn modelId="{5E481459-2E4F-4AD9-9EBB-C0402A5B2CB2}" type="presParOf" srcId="{2D521D6E-1E1B-4E0B-8BFD-36AD21393D38}" destId="{D8F78D2E-A6B0-459A-8838-F3A58EEDE367}" srcOrd="1" destOrd="0" presId="urn:microsoft.com/office/officeart/2018/2/layout/IconLabelList"/>
    <dgm:cxn modelId="{9F1428B8-5402-4543-9DD4-8DE2420CC29F}" type="presParOf" srcId="{2D521D6E-1E1B-4E0B-8BFD-36AD21393D38}" destId="{6A3209B3-4A28-4603-AFF4-0EC6FB79217C}" srcOrd="2" destOrd="0" presId="urn:microsoft.com/office/officeart/2018/2/layout/IconLabelList"/>
    <dgm:cxn modelId="{BB0603DA-5AA6-4876-8BE0-C5892F5E407F}" type="presParOf" srcId="{0324FBBA-9606-4D8E-BFF0-8885A7193764}" destId="{B180D6B4-5E1D-4F42-8A5B-7EFE1E2133C7}" srcOrd="1" destOrd="0" presId="urn:microsoft.com/office/officeart/2018/2/layout/IconLabelList"/>
    <dgm:cxn modelId="{E8021E56-7501-4EB4-821C-1A4A0477C3D4}" type="presParOf" srcId="{0324FBBA-9606-4D8E-BFF0-8885A7193764}" destId="{5792DD25-3B2B-45A9-8005-234D9A68880B}" srcOrd="2" destOrd="0" presId="urn:microsoft.com/office/officeart/2018/2/layout/IconLabelList"/>
    <dgm:cxn modelId="{9EA3DCCB-936C-4D5C-A6CF-447322C3B6D5}" type="presParOf" srcId="{5792DD25-3B2B-45A9-8005-234D9A68880B}" destId="{927FD1DD-11AF-4466-88A8-614F57529720}" srcOrd="0" destOrd="0" presId="urn:microsoft.com/office/officeart/2018/2/layout/IconLabelList"/>
    <dgm:cxn modelId="{D72CFEA7-5729-4C8A-953B-9CA4C00571E1}" type="presParOf" srcId="{5792DD25-3B2B-45A9-8005-234D9A68880B}" destId="{A9545FF5-4814-4312-B1F9-AFD18E6C1252}" srcOrd="1" destOrd="0" presId="urn:microsoft.com/office/officeart/2018/2/layout/IconLabelList"/>
    <dgm:cxn modelId="{0BC58B78-CF92-4167-8103-CBB11FD2D486}" type="presParOf" srcId="{5792DD25-3B2B-45A9-8005-234D9A68880B}" destId="{D3198E77-0FCE-4F4A-822A-EA50AE1DF067}" srcOrd="2" destOrd="0" presId="urn:microsoft.com/office/officeart/2018/2/layout/IconLabelList"/>
    <dgm:cxn modelId="{C57611A6-CFD9-4B87-A99F-A9F16DA7B2CE}" type="presParOf" srcId="{0324FBBA-9606-4D8E-BFF0-8885A7193764}" destId="{628F0E0B-A6E7-4EF6-8E76-20A65CFBF656}" srcOrd="3" destOrd="0" presId="urn:microsoft.com/office/officeart/2018/2/layout/IconLabelList"/>
    <dgm:cxn modelId="{3DC20CDE-AB5C-4FCD-9B78-54C506B0F0A4}" type="presParOf" srcId="{0324FBBA-9606-4D8E-BFF0-8885A7193764}" destId="{D720473D-C0DB-4035-88F4-29310614E0B9}" srcOrd="4" destOrd="0" presId="urn:microsoft.com/office/officeart/2018/2/layout/IconLabelList"/>
    <dgm:cxn modelId="{F4F96ACF-52A0-40A6-942A-39DC91B94E6D}" type="presParOf" srcId="{D720473D-C0DB-4035-88F4-29310614E0B9}" destId="{B901E739-FF76-4798-8489-E586BCF3B36C}" srcOrd="0" destOrd="0" presId="urn:microsoft.com/office/officeart/2018/2/layout/IconLabelList"/>
    <dgm:cxn modelId="{9C61E0F8-2FC0-4C05-A541-4FA0D43349CB}" type="presParOf" srcId="{D720473D-C0DB-4035-88F4-29310614E0B9}" destId="{41E649A3-4F7D-4777-AF04-F5D44DA19E56}" srcOrd="1" destOrd="0" presId="urn:microsoft.com/office/officeart/2018/2/layout/IconLabelList"/>
    <dgm:cxn modelId="{C4B1FFF2-6B53-4B20-9255-E696ADEB8664}" type="presParOf" srcId="{D720473D-C0DB-4035-88F4-29310614E0B9}" destId="{AF7A1656-C6E5-4534-A61B-E199AA422D5E}" srcOrd="2" destOrd="0" presId="urn:microsoft.com/office/officeart/2018/2/layout/IconLabelList"/>
    <dgm:cxn modelId="{FB9ECB2F-8111-4ABB-B721-B4EAC11E4E07}" type="presParOf" srcId="{0324FBBA-9606-4D8E-BFF0-8885A7193764}" destId="{D7780978-F2F6-4891-BC95-567C0F5E7F8C}" srcOrd="5" destOrd="0" presId="urn:microsoft.com/office/officeart/2018/2/layout/IconLabelList"/>
    <dgm:cxn modelId="{01CBF1B7-87E0-4408-8D5B-E06BBEFE497A}" type="presParOf" srcId="{0324FBBA-9606-4D8E-BFF0-8885A7193764}" destId="{2A435767-4B54-4741-8F11-D03747E5DF1C}" srcOrd="6" destOrd="0" presId="urn:microsoft.com/office/officeart/2018/2/layout/IconLabelList"/>
    <dgm:cxn modelId="{7E78FFD8-5019-4422-836B-BB13F0DAAD5F}" type="presParOf" srcId="{2A435767-4B54-4741-8F11-D03747E5DF1C}" destId="{4BECC7D1-9E02-49A6-B2A5-98C5D7BF6E27}" srcOrd="0" destOrd="0" presId="urn:microsoft.com/office/officeart/2018/2/layout/IconLabelList"/>
    <dgm:cxn modelId="{65D5648C-377F-447A-81DC-6E2A683FCFB6}" type="presParOf" srcId="{2A435767-4B54-4741-8F11-D03747E5DF1C}" destId="{460581AC-370D-41E2-86B7-239BB4D3BF7A}" srcOrd="1" destOrd="0" presId="urn:microsoft.com/office/officeart/2018/2/layout/IconLabelList"/>
    <dgm:cxn modelId="{F8959C64-2600-4DF5-8AC2-69629753C0B4}" type="presParOf" srcId="{2A435767-4B54-4741-8F11-D03747E5DF1C}" destId="{DF8B2161-9B89-41A4-B9EA-C00F08295EEA}" srcOrd="2" destOrd="0" presId="urn:microsoft.com/office/officeart/2018/2/layout/IconLabelList"/>
    <dgm:cxn modelId="{99BECDA3-4DC1-4CBC-8B74-E32DA5EC69D8}" type="presParOf" srcId="{0324FBBA-9606-4D8E-BFF0-8885A7193764}" destId="{EC702F47-7BBF-476C-9B1F-C58BEBFF3A97}" srcOrd="7" destOrd="0" presId="urn:microsoft.com/office/officeart/2018/2/layout/IconLabelList"/>
    <dgm:cxn modelId="{D480F48C-8DF7-4E72-B364-3DA7E8B0D03E}" type="presParOf" srcId="{0324FBBA-9606-4D8E-BFF0-8885A7193764}" destId="{1A5F0524-E683-4B8E-B679-BE8081039DBA}" srcOrd="8" destOrd="0" presId="urn:microsoft.com/office/officeart/2018/2/layout/IconLabelList"/>
    <dgm:cxn modelId="{3676AD34-041B-4398-BD3E-4EA8A2A34068}" type="presParOf" srcId="{1A5F0524-E683-4B8E-B679-BE8081039DBA}" destId="{B1EEA7B8-C7E3-4551-BA2B-703741B03AF1}" srcOrd="0" destOrd="0" presId="urn:microsoft.com/office/officeart/2018/2/layout/IconLabelList"/>
    <dgm:cxn modelId="{641B90D4-D35C-47A3-AD58-2E7427DE0454}" type="presParOf" srcId="{1A5F0524-E683-4B8E-B679-BE8081039DBA}" destId="{50653A05-8E89-41E8-BBE1-BF614B069891}" srcOrd="1" destOrd="0" presId="urn:microsoft.com/office/officeart/2018/2/layout/IconLabelList"/>
    <dgm:cxn modelId="{5330D043-8DA3-476D-9D32-C75CE2EAE0A1}" type="presParOf" srcId="{1A5F0524-E683-4B8E-B679-BE8081039DBA}" destId="{140CE7DA-C310-4F61-8ED0-D4357D36B134}"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5D6CC07-BFF1-4B9C-94FD-D568F6CAFF36}"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56CD867D-6896-4AA2-A281-13BA6C7F2971}">
      <dgm:prSet/>
      <dgm:spPr>
        <a:ln>
          <a:noFill/>
        </a:ln>
      </dgm:spPr>
      <dgm:t>
        <a:bodyPr/>
        <a:lstStyle/>
        <a:p>
          <a:pPr>
            <a:lnSpc>
              <a:spcPct val="100000"/>
            </a:lnSpc>
          </a:pPr>
          <a:r>
            <a:rPr lang="en-US">
              <a:solidFill>
                <a:schemeClr val="bg2"/>
              </a:solidFill>
            </a:rPr>
            <a:t>Write-heavy workloads</a:t>
          </a:r>
        </a:p>
      </dgm:t>
    </dgm:pt>
    <dgm:pt modelId="{6E315B38-BD66-4199-AA5A-3B55F437F97A}" type="parTrans" cxnId="{8057DB77-EE56-4FAA-88F2-AD80E85EFEE1}">
      <dgm:prSet/>
      <dgm:spPr/>
      <dgm:t>
        <a:bodyPr/>
        <a:lstStyle/>
        <a:p>
          <a:endParaRPr lang="en-US">
            <a:solidFill>
              <a:schemeClr val="bg2"/>
            </a:solidFill>
          </a:endParaRPr>
        </a:p>
      </dgm:t>
    </dgm:pt>
    <dgm:pt modelId="{DC440BB7-5110-4772-8140-97FDD3CA860E}" type="sibTrans" cxnId="{8057DB77-EE56-4FAA-88F2-AD80E85EFEE1}">
      <dgm:prSet/>
      <dgm:spPr/>
      <dgm:t>
        <a:bodyPr/>
        <a:lstStyle/>
        <a:p>
          <a:endParaRPr lang="en-US">
            <a:solidFill>
              <a:schemeClr val="bg2"/>
            </a:solidFill>
          </a:endParaRPr>
        </a:p>
      </dgm:t>
    </dgm:pt>
    <dgm:pt modelId="{C1B9CC96-C114-4380-967C-9CE2EC1AC7BA}">
      <dgm:prSet/>
      <dgm:spPr>
        <a:ln>
          <a:noFill/>
        </a:ln>
      </dgm:spPr>
      <dgm:t>
        <a:bodyPr/>
        <a:lstStyle/>
        <a:p>
          <a:pPr>
            <a:lnSpc>
              <a:spcPct val="100000"/>
            </a:lnSpc>
          </a:pPr>
          <a:r>
            <a:rPr lang="en-US">
              <a:solidFill>
                <a:schemeClr val="bg2"/>
              </a:solidFill>
            </a:rPr>
            <a:t>Inserts are more efficient</a:t>
          </a:r>
        </a:p>
      </dgm:t>
    </dgm:pt>
    <dgm:pt modelId="{9A77D34E-7354-4ACB-A1AF-C9E427173916}" type="parTrans" cxnId="{EACCBAD6-2F4A-458B-B685-82A3649A6199}">
      <dgm:prSet/>
      <dgm:spPr/>
      <dgm:t>
        <a:bodyPr/>
        <a:lstStyle/>
        <a:p>
          <a:endParaRPr lang="en-US">
            <a:solidFill>
              <a:schemeClr val="bg2"/>
            </a:solidFill>
          </a:endParaRPr>
        </a:p>
      </dgm:t>
    </dgm:pt>
    <dgm:pt modelId="{63E9B86A-A6AE-4DEA-8D6A-0478B1D3F141}" type="sibTrans" cxnId="{EACCBAD6-2F4A-458B-B685-82A3649A6199}">
      <dgm:prSet/>
      <dgm:spPr/>
      <dgm:t>
        <a:bodyPr/>
        <a:lstStyle/>
        <a:p>
          <a:endParaRPr lang="en-US">
            <a:solidFill>
              <a:schemeClr val="bg2"/>
            </a:solidFill>
          </a:endParaRPr>
        </a:p>
      </dgm:t>
    </dgm:pt>
    <dgm:pt modelId="{0DA10425-F7B7-42BA-86A5-60E680746596}">
      <dgm:prSet/>
      <dgm:spPr>
        <a:ln>
          <a:noFill/>
        </a:ln>
      </dgm:spPr>
      <dgm:t>
        <a:bodyPr/>
        <a:lstStyle/>
        <a:p>
          <a:pPr>
            <a:lnSpc>
              <a:spcPct val="100000"/>
            </a:lnSpc>
          </a:pPr>
          <a:r>
            <a:rPr lang="en-US">
              <a:solidFill>
                <a:schemeClr val="bg2"/>
              </a:solidFill>
            </a:rPr>
            <a:t>Built-in audit log</a:t>
          </a:r>
        </a:p>
      </dgm:t>
    </dgm:pt>
    <dgm:pt modelId="{0C1C45FA-0A46-4CE9-B966-33B1BDDF9BA0}" type="parTrans" cxnId="{83675EA0-561B-4F4E-BB97-6981C3E78FEE}">
      <dgm:prSet/>
      <dgm:spPr/>
      <dgm:t>
        <a:bodyPr/>
        <a:lstStyle/>
        <a:p>
          <a:endParaRPr lang="en-US">
            <a:solidFill>
              <a:schemeClr val="bg2"/>
            </a:solidFill>
          </a:endParaRPr>
        </a:p>
      </dgm:t>
    </dgm:pt>
    <dgm:pt modelId="{00D4E726-DA00-452D-B3BD-C20316727497}" type="sibTrans" cxnId="{83675EA0-561B-4F4E-BB97-6981C3E78FEE}">
      <dgm:prSet/>
      <dgm:spPr/>
      <dgm:t>
        <a:bodyPr/>
        <a:lstStyle/>
        <a:p>
          <a:endParaRPr lang="en-US">
            <a:solidFill>
              <a:schemeClr val="bg2"/>
            </a:solidFill>
          </a:endParaRPr>
        </a:p>
      </dgm:t>
    </dgm:pt>
    <dgm:pt modelId="{8FB8E5FF-9EE6-4101-8D5F-761A17660558}">
      <dgm:prSet/>
      <dgm:spPr>
        <a:ln>
          <a:noFill/>
        </a:ln>
      </dgm:spPr>
      <dgm:t>
        <a:bodyPr/>
        <a:lstStyle/>
        <a:p>
          <a:pPr>
            <a:lnSpc>
              <a:spcPct val="100000"/>
            </a:lnSpc>
          </a:pPr>
          <a:r>
            <a:rPr lang="en-US">
              <a:solidFill>
                <a:schemeClr val="bg2"/>
              </a:solidFill>
            </a:rPr>
            <a:t>Don’t update objects</a:t>
          </a:r>
        </a:p>
      </dgm:t>
    </dgm:pt>
    <dgm:pt modelId="{2541970C-2B77-4583-BC92-8B1C62842DDF}" type="parTrans" cxnId="{6BA7A54B-F421-4F9F-A314-4D4BBC11BA9D}">
      <dgm:prSet/>
      <dgm:spPr/>
      <dgm:t>
        <a:bodyPr/>
        <a:lstStyle/>
        <a:p>
          <a:endParaRPr lang="nl-NL">
            <a:solidFill>
              <a:schemeClr val="bg2"/>
            </a:solidFill>
          </a:endParaRPr>
        </a:p>
      </dgm:t>
    </dgm:pt>
    <dgm:pt modelId="{87372A8C-357F-45C3-83FB-26770479E9DB}" type="sibTrans" cxnId="{6BA7A54B-F421-4F9F-A314-4D4BBC11BA9D}">
      <dgm:prSet/>
      <dgm:spPr/>
      <dgm:t>
        <a:bodyPr/>
        <a:lstStyle/>
        <a:p>
          <a:endParaRPr lang="nl-NL">
            <a:solidFill>
              <a:schemeClr val="bg2"/>
            </a:solidFill>
          </a:endParaRPr>
        </a:p>
      </dgm:t>
    </dgm:pt>
    <dgm:pt modelId="{9D89A0D9-2F7D-4E4E-A344-0495CE095B33}" type="pres">
      <dgm:prSet presAssocID="{A5D6CC07-BFF1-4B9C-94FD-D568F6CAFF36}" presName="root" presStyleCnt="0">
        <dgm:presLayoutVars>
          <dgm:dir/>
          <dgm:resizeHandles val="exact"/>
        </dgm:presLayoutVars>
      </dgm:prSet>
      <dgm:spPr/>
    </dgm:pt>
    <dgm:pt modelId="{68FA54B9-3B48-42EB-BE0C-E44EE7CD8688}" type="pres">
      <dgm:prSet presAssocID="{8FB8E5FF-9EE6-4101-8D5F-761A17660558}" presName="compNode" presStyleCnt="0"/>
      <dgm:spPr/>
    </dgm:pt>
    <dgm:pt modelId="{7A2CE135-E21E-430F-AA4F-47A053C26050}" type="pres">
      <dgm:prSet presAssocID="{8FB8E5FF-9EE6-4101-8D5F-761A1766055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Chevron arrows with solid fill"/>
        </a:ext>
      </dgm:extLst>
    </dgm:pt>
    <dgm:pt modelId="{EF4393AA-F0F5-458F-AD26-131B070D0595}" type="pres">
      <dgm:prSet presAssocID="{8FB8E5FF-9EE6-4101-8D5F-761A17660558}" presName="spaceRect" presStyleCnt="0"/>
      <dgm:spPr/>
    </dgm:pt>
    <dgm:pt modelId="{CDF3A445-ED66-4522-819B-A852554B27E3}" type="pres">
      <dgm:prSet presAssocID="{8FB8E5FF-9EE6-4101-8D5F-761A17660558}" presName="textRect" presStyleLbl="revTx" presStyleIdx="0" presStyleCnt="4">
        <dgm:presLayoutVars>
          <dgm:chMax val="1"/>
          <dgm:chPref val="1"/>
        </dgm:presLayoutVars>
      </dgm:prSet>
      <dgm:spPr/>
    </dgm:pt>
    <dgm:pt modelId="{D9D40E1E-F60C-4E35-BFA3-D1832452910D}" type="pres">
      <dgm:prSet presAssocID="{87372A8C-357F-45C3-83FB-26770479E9DB}" presName="sibTrans" presStyleCnt="0"/>
      <dgm:spPr/>
    </dgm:pt>
    <dgm:pt modelId="{03ABB790-BBF6-49EF-9773-9FEEBD9AC768}" type="pres">
      <dgm:prSet presAssocID="{56CD867D-6896-4AA2-A281-13BA6C7F2971}" presName="compNode" presStyleCnt="0"/>
      <dgm:spPr/>
    </dgm:pt>
    <dgm:pt modelId="{A0E5917A-7F23-4F60-984A-B3A5D445DFB4}" type="pres">
      <dgm:prSet presAssocID="{56CD867D-6896-4AA2-A281-13BA6C7F297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xcavator"/>
        </a:ext>
      </dgm:extLst>
    </dgm:pt>
    <dgm:pt modelId="{8265B2C7-DC56-4C82-A999-DE8AEEC001A2}" type="pres">
      <dgm:prSet presAssocID="{56CD867D-6896-4AA2-A281-13BA6C7F2971}" presName="spaceRect" presStyleCnt="0"/>
      <dgm:spPr/>
    </dgm:pt>
    <dgm:pt modelId="{05E30CEE-A021-45F9-8F5C-826F06ED3659}" type="pres">
      <dgm:prSet presAssocID="{56CD867D-6896-4AA2-A281-13BA6C7F2971}" presName="textRect" presStyleLbl="revTx" presStyleIdx="1" presStyleCnt="4">
        <dgm:presLayoutVars>
          <dgm:chMax val="1"/>
          <dgm:chPref val="1"/>
        </dgm:presLayoutVars>
      </dgm:prSet>
      <dgm:spPr/>
    </dgm:pt>
    <dgm:pt modelId="{932ED930-9ED1-415F-A19D-E337F76CCADD}" type="pres">
      <dgm:prSet presAssocID="{DC440BB7-5110-4772-8140-97FDD3CA860E}" presName="sibTrans" presStyleCnt="0"/>
      <dgm:spPr/>
    </dgm:pt>
    <dgm:pt modelId="{BDCBE398-8826-46D8-87D6-D466EEDF27CA}" type="pres">
      <dgm:prSet presAssocID="{C1B9CC96-C114-4380-967C-9CE2EC1AC7BA}" presName="compNode" presStyleCnt="0"/>
      <dgm:spPr/>
    </dgm:pt>
    <dgm:pt modelId="{60651019-179B-4F17-B9A8-59932E38AEA9}" type="pres">
      <dgm:prSet presAssocID="{C1B9CC96-C114-4380-967C-9CE2EC1AC7B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pward trend"/>
        </a:ext>
      </dgm:extLst>
    </dgm:pt>
    <dgm:pt modelId="{074CDD41-1A38-4091-9D43-C909AB8E3ED3}" type="pres">
      <dgm:prSet presAssocID="{C1B9CC96-C114-4380-967C-9CE2EC1AC7BA}" presName="spaceRect" presStyleCnt="0"/>
      <dgm:spPr/>
    </dgm:pt>
    <dgm:pt modelId="{A9EAAA24-ABE2-49D2-9FEC-5697CAB81861}" type="pres">
      <dgm:prSet presAssocID="{C1B9CC96-C114-4380-967C-9CE2EC1AC7BA}" presName="textRect" presStyleLbl="revTx" presStyleIdx="2" presStyleCnt="4">
        <dgm:presLayoutVars>
          <dgm:chMax val="1"/>
          <dgm:chPref val="1"/>
        </dgm:presLayoutVars>
      </dgm:prSet>
      <dgm:spPr/>
    </dgm:pt>
    <dgm:pt modelId="{DA7C2F24-15B5-4AFF-9001-514EDAB777FE}" type="pres">
      <dgm:prSet presAssocID="{63E9B86A-A6AE-4DEA-8D6A-0478B1D3F141}" presName="sibTrans" presStyleCnt="0"/>
      <dgm:spPr/>
    </dgm:pt>
    <dgm:pt modelId="{D8E7928E-5C4B-4F6C-A5A6-18503E359590}" type="pres">
      <dgm:prSet presAssocID="{0DA10425-F7B7-42BA-86A5-60E680746596}" presName="compNode" presStyleCnt="0"/>
      <dgm:spPr/>
    </dgm:pt>
    <dgm:pt modelId="{84545E97-22F8-4872-9B77-3623EE10DC8D}" type="pres">
      <dgm:prSet presAssocID="{0DA10425-F7B7-42BA-86A5-60E68074659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agnifying glass"/>
        </a:ext>
      </dgm:extLst>
    </dgm:pt>
    <dgm:pt modelId="{22FCC0D5-54F7-4388-B0E5-7AC9611EDFA0}" type="pres">
      <dgm:prSet presAssocID="{0DA10425-F7B7-42BA-86A5-60E680746596}" presName="spaceRect" presStyleCnt="0"/>
      <dgm:spPr/>
    </dgm:pt>
    <dgm:pt modelId="{C01D6985-E4ED-4ED6-B8DC-F1D2FAF4D459}" type="pres">
      <dgm:prSet presAssocID="{0DA10425-F7B7-42BA-86A5-60E680746596}" presName="textRect" presStyleLbl="revTx" presStyleIdx="3" presStyleCnt="4">
        <dgm:presLayoutVars>
          <dgm:chMax val="1"/>
          <dgm:chPref val="1"/>
        </dgm:presLayoutVars>
      </dgm:prSet>
      <dgm:spPr/>
    </dgm:pt>
  </dgm:ptLst>
  <dgm:cxnLst>
    <dgm:cxn modelId="{FD3E3F11-5175-4B1B-B126-8B70EE16E9DD}" type="presOf" srcId="{A5D6CC07-BFF1-4B9C-94FD-D568F6CAFF36}" destId="{9D89A0D9-2F7D-4E4E-A344-0495CE095B33}" srcOrd="0" destOrd="0" presId="urn:microsoft.com/office/officeart/2018/2/layout/IconLabelList"/>
    <dgm:cxn modelId="{3C95922C-A20A-4C14-B3B1-60F57D15B67D}" type="presOf" srcId="{8FB8E5FF-9EE6-4101-8D5F-761A17660558}" destId="{CDF3A445-ED66-4522-819B-A852554B27E3}" srcOrd="0" destOrd="0" presId="urn:microsoft.com/office/officeart/2018/2/layout/IconLabelList"/>
    <dgm:cxn modelId="{6BA7A54B-F421-4F9F-A314-4D4BBC11BA9D}" srcId="{A5D6CC07-BFF1-4B9C-94FD-D568F6CAFF36}" destId="{8FB8E5FF-9EE6-4101-8D5F-761A17660558}" srcOrd="0" destOrd="0" parTransId="{2541970C-2B77-4583-BC92-8B1C62842DDF}" sibTransId="{87372A8C-357F-45C3-83FB-26770479E9DB}"/>
    <dgm:cxn modelId="{8495CF4D-567B-4453-B657-4EB30FAE60EB}" type="presOf" srcId="{C1B9CC96-C114-4380-967C-9CE2EC1AC7BA}" destId="{A9EAAA24-ABE2-49D2-9FEC-5697CAB81861}" srcOrd="0" destOrd="0" presId="urn:microsoft.com/office/officeart/2018/2/layout/IconLabelList"/>
    <dgm:cxn modelId="{8057DB77-EE56-4FAA-88F2-AD80E85EFEE1}" srcId="{A5D6CC07-BFF1-4B9C-94FD-D568F6CAFF36}" destId="{56CD867D-6896-4AA2-A281-13BA6C7F2971}" srcOrd="1" destOrd="0" parTransId="{6E315B38-BD66-4199-AA5A-3B55F437F97A}" sibTransId="{DC440BB7-5110-4772-8140-97FDD3CA860E}"/>
    <dgm:cxn modelId="{BCD34B79-4889-481F-AE20-418A0742532F}" type="presOf" srcId="{0DA10425-F7B7-42BA-86A5-60E680746596}" destId="{C01D6985-E4ED-4ED6-B8DC-F1D2FAF4D459}" srcOrd="0" destOrd="0" presId="urn:microsoft.com/office/officeart/2018/2/layout/IconLabelList"/>
    <dgm:cxn modelId="{83675EA0-561B-4F4E-BB97-6981C3E78FEE}" srcId="{A5D6CC07-BFF1-4B9C-94FD-D568F6CAFF36}" destId="{0DA10425-F7B7-42BA-86A5-60E680746596}" srcOrd="3" destOrd="0" parTransId="{0C1C45FA-0A46-4CE9-B966-33B1BDDF9BA0}" sibTransId="{00D4E726-DA00-452D-B3BD-C20316727497}"/>
    <dgm:cxn modelId="{913DD7BA-A7F0-40D4-9E0D-FA930FF58100}" type="presOf" srcId="{56CD867D-6896-4AA2-A281-13BA6C7F2971}" destId="{05E30CEE-A021-45F9-8F5C-826F06ED3659}" srcOrd="0" destOrd="0" presId="urn:microsoft.com/office/officeart/2018/2/layout/IconLabelList"/>
    <dgm:cxn modelId="{EACCBAD6-2F4A-458B-B685-82A3649A6199}" srcId="{A5D6CC07-BFF1-4B9C-94FD-D568F6CAFF36}" destId="{C1B9CC96-C114-4380-967C-9CE2EC1AC7BA}" srcOrd="2" destOrd="0" parTransId="{9A77D34E-7354-4ACB-A1AF-C9E427173916}" sibTransId="{63E9B86A-A6AE-4DEA-8D6A-0478B1D3F141}"/>
    <dgm:cxn modelId="{09763E87-457C-4DAF-BF24-8C666673819D}" type="presParOf" srcId="{9D89A0D9-2F7D-4E4E-A344-0495CE095B33}" destId="{68FA54B9-3B48-42EB-BE0C-E44EE7CD8688}" srcOrd="0" destOrd="0" presId="urn:microsoft.com/office/officeart/2018/2/layout/IconLabelList"/>
    <dgm:cxn modelId="{6EAB528E-C658-4671-91D9-AFEC106CC563}" type="presParOf" srcId="{68FA54B9-3B48-42EB-BE0C-E44EE7CD8688}" destId="{7A2CE135-E21E-430F-AA4F-47A053C26050}" srcOrd="0" destOrd="0" presId="urn:microsoft.com/office/officeart/2018/2/layout/IconLabelList"/>
    <dgm:cxn modelId="{975354A2-016E-449A-8548-C9CF59DA21C3}" type="presParOf" srcId="{68FA54B9-3B48-42EB-BE0C-E44EE7CD8688}" destId="{EF4393AA-F0F5-458F-AD26-131B070D0595}" srcOrd="1" destOrd="0" presId="urn:microsoft.com/office/officeart/2018/2/layout/IconLabelList"/>
    <dgm:cxn modelId="{59699D2B-FAAF-4C62-8E6C-5F71FECFFDAC}" type="presParOf" srcId="{68FA54B9-3B48-42EB-BE0C-E44EE7CD8688}" destId="{CDF3A445-ED66-4522-819B-A852554B27E3}" srcOrd="2" destOrd="0" presId="urn:microsoft.com/office/officeart/2018/2/layout/IconLabelList"/>
    <dgm:cxn modelId="{BCE0F7D6-B14C-4FBB-872D-9E6FFFDB87E4}" type="presParOf" srcId="{9D89A0D9-2F7D-4E4E-A344-0495CE095B33}" destId="{D9D40E1E-F60C-4E35-BFA3-D1832452910D}" srcOrd="1" destOrd="0" presId="urn:microsoft.com/office/officeart/2018/2/layout/IconLabelList"/>
    <dgm:cxn modelId="{EA7E69A7-1EAF-4F90-B580-9E914DE12C0E}" type="presParOf" srcId="{9D89A0D9-2F7D-4E4E-A344-0495CE095B33}" destId="{03ABB790-BBF6-49EF-9773-9FEEBD9AC768}" srcOrd="2" destOrd="0" presId="urn:microsoft.com/office/officeart/2018/2/layout/IconLabelList"/>
    <dgm:cxn modelId="{54A7B520-9F5B-48A3-A569-28B1CC2C5E82}" type="presParOf" srcId="{03ABB790-BBF6-49EF-9773-9FEEBD9AC768}" destId="{A0E5917A-7F23-4F60-984A-B3A5D445DFB4}" srcOrd="0" destOrd="0" presId="urn:microsoft.com/office/officeart/2018/2/layout/IconLabelList"/>
    <dgm:cxn modelId="{750EC34B-CA6F-4B37-813F-3EC33E385CDD}" type="presParOf" srcId="{03ABB790-BBF6-49EF-9773-9FEEBD9AC768}" destId="{8265B2C7-DC56-4C82-A999-DE8AEEC001A2}" srcOrd="1" destOrd="0" presId="urn:microsoft.com/office/officeart/2018/2/layout/IconLabelList"/>
    <dgm:cxn modelId="{6484030D-470F-4A5B-A531-8A7D253BDB99}" type="presParOf" srcId="{03ABB790-BBF6-49EF-9773-9FEEBD9AC768}" destId="{05E30CEE-A021-45F9-8F5C-826F06ED3659}" srcOrd="2" destOrd="0" presId="urn:microsoft.com/office/officeart/2018/2/layout/IconLabelList"/>
    <dgm:cxn modelId="{373FED98-27F5-4FFA-99AA-C9267A0E095B}" type="presParOf" srcId="{9D89A0D9-2F7D-4E4E-A344-0495CE095B33}" destId="{932ED930-9ED1-415F-A19D-E337F76CCADD}" srcOrd="3" destOrd="0" presId="urn:microsoft.com/office/officeart/2018/2/layout/IconLabelList"/>
    <dgm:cxn modelId="{1D194715-462C-45BD-9BE1-EC78092802FC}" type="presParOf" srcId="{9D89A0D9-2F7D-4E4E-A344-0495CE095B33}" destId="{BDCBE398-8826-46D8-87D6-D466EEDF27CA}" srcOrd="4" destOrd="0" presId="urn:microsoft.com/office/officeart/2018/2/layout/IconLabelList"/>
    <dgm:cxn modelId="{365AB787-5FA6-4967-8DF9-D86D7D7635C7}" type="presParOf" srcId="{BDCBE398-8826-46D8-87D6-D466EEDF27CA}" destId="{60651019-179B-4F17-B9A8-59932E38AEA9}" srcOrd="0" destOrd="0" presId="urn:microsoft.com/office/officeart/2018/2/layout/IconLabelList"/>
    <dgm:cxn modelId="{697B6F71-6FAB-4C24-BC88-A8A538534A24}" type="presParOf" srcId="{BDCBE398-8826-46D8-87D6-D466EEDF27CA}" destId="{074CDD41-1A38-4091-9D43-C909AB8E3ED3}" srcOrd="1" destOrd="0" presId="urn:microsoft.com/office/officeart/2018/2/layout/IconLabelList"/>
    <dgm:cxn modelId="{18ACA6BC-9414-4180-B77C-3608DF18FCA8}" type="presParOf" srcId="{BDCBE398-8826-46D8-87D6-D466EEDF27CA}" destId="{A9EAAA24-ABE2-49D2-9FEC-5697CAB81861}" srcOrd="2" destOrd="0" presId="urn:microsoft.com/office/officeart/2018/2/layout/IconLabelList"/>
    <dgm:cxn modelId="{4375F2E8-C56E-4A72-B9BE-B11AA65AAD97}" type="presParOf" srcId="{9D89A0D9-2F7D-4E4E-A344-0495CE095B33}" destId="{DA7C2F24-15B5-4AFF-9001-514EDAB777FE}" srcOrd="5" destOrd="0" presId="urn:microsoft.com/office/officeart/2018/2/layout/IconLabelList"/>
    <dgm:cxn modelId="{54B886FD-CC22-4FB6-BE41-48E59E70D310}" type="presParOf" srcId="{9D89A0D9-2F7D-4E4E-A344-0495CE095B33}" destId="{D8E7928E-5C4B-4F6C-A5A6-18503E359590}" srcOrd="6" destOrd="0" presId="urn:microsoft.com/office/officeart/2018/2/layout/IconLabelList"/>
    <dgm:cxn modelId="{8EBDE848-707A-41B0-855A-A7929682BC41}" type="presParOf" srcId="{D8E7928E-5C4B-4F6C-A5A6-18503E359590}" destId="{84545E97-22F8-4872-9B77-3623EE10DC8D}" srcOrd="0" destOrd="0" presId="urn:microsoft.com/office/officeart/2018/2/layout/IconLabelList"/>
    <dgm:cxn modelId="{E5EA7AF3-E9EB-43CF-B581-EDDF32F8088E}" type="presParOf" srcId="{D8E7928E-5C4B-4F6C-A5A6-18503E359590}" destId="{22FCC0D5-54F7-4388-B0E5-7AC9611EDFA0}" srcOrd="1" destOrd="0" presId="urn:microsoft.com/office/officeart/2018/2/layout/IconLabelList"/>
    <dgm:cxn modelId="{CC71D90D-B33E-48F5-9B01-885D748E7149}" type="presParOf" srcId="{D8E7928E-5C4B-4F6C-A5A6-18503E359590}" destId="{C01D6985-E4ED-4ED6-B8DC-F1D2FAF4D459}"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A4BFF99-854C-45F6-878A-4BD186876761}"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E5A274D0-2DD0-43E8-8F11-A6790D3CA2F2}">
      <dgm:prSet/>
      <dgm:spPr>
        <a:ln>
          <a:noFill/>
        </a:ln>
      </dgm:spPr>
      <dgm:t>
        <a:bodyPr/>
        <a:lstStyle/>
        <a:p>
          <a:pPr>
            <a:lnSpc>
              <a:spcPct val="100000"/>
            </a:lnSpc>
          </a:pPr>
          <a:r>
            <a:rPr lang="en-US">
              <a:solidFill>
                <a:schemeClr val="bg2"/>
              </a:solidFill>
            </a:rPr>
            <a:t>Cosmos DB</a:t>
          </a:r>
        </a:p>
      </dgm:t>
    </dgm:pt>
    <dgm:pt modelId="{55C60C8A-C6E4-4A02-B235-6C7262926E88}" type="parTrans" cxnId="{48F04BC8-86D7-4907-9838-DCD25695AB2A}">
      <dgm:prSet/>
      <dgm:spPr/>
      <dgm:t>
        <a:bodyPr/>
        <a:lstStyle/>
        <a:p>
          <a:endParaRPr lang="en-US">
            <a:solidFill>
              <a:schemeClr val="bg2"/>
            </a:solidFill>
          </a:endParaRPr>
        </a:p>
      </dgm:t>
    </dgm:pt>
    <dgm:pt modelId="{B930FB86-6FB0-44BA-80DB-5265FFE0F0E6}" type="sibTrans" cxnId="{48F04BC8-86D7-4907-9838-DCD25695AB2A}">
      <dgm:prSet/>
      <dgm:spPr/>
      <dgm:t>
        <a:bodyPr/>
        <a:lstStyle/>
        <a:p>
          <a:endParaRPr lang="en-US">
            <a:solidFill>
              <a:schemeClr val="bg2"/>
            </a:solidFill>
          </a:endParaRPr>
        </a:p>
      </dgm:t>
    </dgm:pt>
    <dgm:pt modelId="{6B453083-D80E-436B-811A-FFAF838CA97F}">
      <dgm:prSet/>
      <dgm:spPr>
        <a:ln>
          <a:noFill/>
        </a:ln>
      </dgm:spPr>
      <dgm:t>
        <a:bodyPr/>
        <a:lstStyle/>
        <a:p>
          <a:pPr>
            <a:lnSpc>
              <a:spcPct val="100000"/>
            </a:lnSpc>
          </a:pPr>
          <a:r>
            <a:rPr lang="en-US">
              <a:solidFill>
                <a:schemeClr val="bg2"/>
              </a:solidFill>
            </a:rPr>
            <a:t>Event Hubs</a:t>
          </a:r>
        </a:p>
      </dgm:t>
    </dgm:pt>
    <dgm:pt modelId="{D428D6BC-6726-4958-B38C-37DF35608EC1}" type="sibTrans" cxnId="{AC3D09CA-FE67-4274-95C5-759FCD6AB1C2}">
      <dgm:prSet/>
      <dgm:spPr/>
      <dgm:t>
        <a:bodyPr/>
        <a:lstStyle/>
        <a:p>
          <a:endParaRPr lang="en-US">
            <a:solidFill>
              <a:schemeClr val="bg2"/>
            </a:solidFill>
          </a:endParaRPr>
        </a:p>
      </dgm:t>
    </dgm:pt>
    <dgm:pt modelId="{58431CF1-4A74-4F44-A0E3-C7CE82891E47}" type="parTrans" cxnId="{AC3D09CA-FE67-4274-95C5-759FCD6AB1C2}">
      <dgm:prSet/>
      <dgm:spPr/>
      <dgm:t>
        <a:bodyPr/>
        <a:lstStyle/>
        <a:p>
          <a:endParaRPr lang="en-US">
            <a:solidFill>
              <a:schemeClr val="bg2"/>
            </a:solidFill>
          </a:endParaRPr>
        </a:p>
      </dgm:t>
    </dgm:pt>
    <dgm:pt modelId="{3EBB99A1-3C68-4E68-BACD-5FE512829009}">
      <dgm:prSet/>
      <dgm:spPr>
        <a:ln>
          <a:noFill/>
        </a:ln>
      </dgm:spPr>
      <dgm:t>
        <a:bodyPr/>
        <a:lstStyle/>
        <a:p>
          <a:pPr>
            <a:lnSpc>
              <a:spcPct val="100000"/>
            </a:lnSpc>
          </a:pPr>
          <a:r>
            <a:rPr lang="en-US">
              <a:solidFill>
                <a:schemeClr val="bg2"/>
              </a:solidFill>
            </a:rPr>
            <a:t>Azure Functions</a:t>
          </a:r>
        </a:p>
      </dgm:t>
    </dgm:pt>
    <dgm:pt modelId="{E4427934-AD9E-4B27-B17B-C5E8D90DFCA1}" type="sibTrans" cxnId="{71AF02CD-838A-4CC0-B1CF-33A059C3E29A}">
      <dgm:prSet/>
      <dgm:spPr/>
      <dgm:t>
        <a:bodyPr/>
        <a:lstStyle/>
        <a:p>
          <a:endParaRPr lang="en-US">
            <a:solidFill>
              <a:schemeClr val="bg2"/>
            </a:solidFill>
          </a:endParaRPr>
        </a:p>
      </dgm:t>
    </dgm:pt>
    <dgm:pt modelId="{BCA24145-3F90-4F40-911A-35EC9E156A06}" type="parTrans" cxnId="{71AF02CD-838A-4CC0-B1CF-33A059C3E29A}">
      <dgm:prSet/>
      <dgm:spPr/>
      <dgm:t>
        <a:bodyPr/>
        <a:lstStyle/>
        <a:p>
          <a:endParaRPr lang="en-US">
            <a:solidFill>
              <a:schemeClr val="bg2"/>
            </a:solidFill>
          </a:endParaRPr>
        </a:p>
      </dgm:t>
    </dgm:pt>
    <dgm:pt modelId="{490D7E7B-E8DD-4B36-BDF8-9443066032B4}" type="pres">
      <dgm:prSet presAssocID="{DA4BFF99-854C-45F6-878A-4BD186876761}" presName="root" presStyleCnt="0">
        <dgm:presLayoutVars>
          <dgm:dir/>
          <dgm:resizeHandles val="exact"/>
        </dgm:presLayoutVars>
      </dgm:prSet>
      <dgm:spPr/>
    </dgm:pt>
    <dgm:pt modelId="{4809B52B-AF17-4EAC-B766-7D9E73513E34}" type="pres">
      <dgm:prSet presAssocID="{E5A274D0-2DD0-43E8-8F11-A6790D3CA2F2}" presName="compNode" presStyleCnt="0"/>
      <dgm:spPr/>
    </dgm:pt>
    <dgm:pt modelId="{4A69143A-68D1-42D8-8BDE-3C6CA167BE5A}" type="pres">
      <dgm:prSet presAssocID="{E5A274D0-2DD0-43E8-8F11-A6790D3CA2F2}" presName="iconRect" presStyleLbl="node1" presStyleIdx="0"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Database"/>
        </a:ext>
      </dgm:extLst>
    </dgm:pt>
    <dgm:pt modelId="{57CA17D4-9916-46B6-90E3-DDAA44CDC0C6}" type="pres">
      <dgm:prSet presAssocID="{E5A274D0-2DD0-43E8-8F11-A6790D3CA2F2}" presName="spaceRect" presStyleCnt="0"/>
      <dgm:spPr/>
    </dgm:pt>
    <dgm:pt modelId="{25F88D87-E4D7-473D-93FF-D719B6741D35}" type="pres">
      <dgm:prSet presAssocID="{E5A274D0-2DD0-43E8-8F11-A6790D3CA2F2}" presName="textRect" presStyleLbl="revTx" presStyleIdx="0" presStyleCnt="3">
        <dgm:presLayoutVars>
          <dgm:chMax val="1"/>
          <dgm:chPref val="1"/>
        </dgm:presLayoutVars>
      </dgm:prSet>
      <dgm:spPr/>
    </dgm:pt>
    <dgm:pt modelId="{F6E3AB24-A31B-4B45-A923-3DA3F68339D5}" type="pres">
      <dgm:prSet presAssocID="{B930FB86-6FB0-44BA-80DB-5265FFE0F0E6}" presName="sibTrans" presStyleCnt="0"/>
      <dgm:spPr/>
    </dgm:pt>
    <dgm:pt modelId="{A230EC1B-4D3B-4938-9B49-8B7EF5F39442}" type="pres">
      <dgm:prSet presAssocID="{6B453083-D80E-436B-811A-FFAF838CA97F}" presName="compNode" presStyleCnt="0"/>
      <dgm:spPr/>
    </dgm:pt>
    <dgm:pt modelId="{7884CCAA-E3FA-4A52-80E5-BE25F2FA7C95}" type="pres">
      <dgm:prSet presAssocID="{6B453083-D80E-436B-811A-FFAF838CA97F}" presName="iconRect" presStyleLbl="node1" presStyleIdx="1" presStyleCnt="3"/>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Marker"/>
        </a:ext>
      </dgm:extLst>
    </dgm:pt>
    <dgm:pt modelId="{26FF86C2-D8D1-4A81-A422-7761A4EA7FE3}" type="pres">
      <dgm:prSet presAssocID="{6B453083-D80E-436B-811A-FFAF838CA97F}" presName="spaceRect" presStyleCnt="0"/>
      <dgm:spPr/>
    </dgm:pt>
    <dgm:pt modelId="{4A2959E5-BA37-4ABC-8E3D-0D6D8E2CEB2E}" type="pres">
      <dgm:prSet presAssocID="{6B453083-D80E-436B-811A-FFAF838CA97F}" presName="textRect" presStyleLbl="revTx" presStyleIdx="1" presStyleCnt="3">
        <dgm:presLayoutVars>
          <dgm:chMax val="1"/>
          <dgm:chPref val="1"/>
        </dgm:presLayoutVars>
      </dgm:prSet>
      <dgm:spPr/>
    </dgm:pt>
    <dgm:pt modelId="{110CEDF4-1EFE-4219-B89D-5D02FFE89FD2}" type="pres">
      <dgm:prSet presAssocID="{D428D6BC-6726-4958-B38C-37DF35608EC1}" presName="sibTrans" presStyleCnt="0"/>
      <dgm:spPr/>
    </dgm:pt>
    <dgm:pt modelId="{885DE8AE-8B19-4500-804D-B4AA5DCB8F2D}" type="pres">
      <dgm:prSet presAssocID="{3EBB99A1-3C68-4E68-BACD-5FE512829009}" presName="compNode" presStyleCnt="0"/>
      <dgm:spPr/>
    </dgm:pt>
    <dgm:pt modelId="{7E5971A5-0439-4ABE-8835-A4FBD999A507}" type="pres">
      <dgm:prSet presAssocID="{3EBB99A1-3C68-4E68-BACD-5FE512829009}" presName="iconRect" presStyleLbl="node1" presStyleIdx="2" presStyleCnt="3"/>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Checkmark"/>
        </a:ext>
      </dgm:extLst>
    </dgm:pt>
    <dgm:pt modelId="{BA18CDF6-FA36-4312-8E74-94B7A3D36F1A}" type="pres">
      <dgm:prSet presAssocID="{3EBB99A1-3C68-4E68-BACD-5FE512829009}" presName="spaceRect" presStyleCnt="0"/>
      <dgm:spPr/>
    </dgm:pt>
    <dgm:pt modelId="{27D41F8A-7289-41C5-8D0B-1CB4EBE1C611}" type="pres">
      <dgm:prSet presAssocID="{3EBB99A1-3C68-4E68-BACD-5FE512829009}" presName="textRect" presStyleLbl="revTx" presStyleIdx="2" presStyleCnt="3">
        <dgm:presLayoutVars>
          <dgm:chMax val="1"/>
          <dgm:chPref val="1"/>
        </dgm:presLayoutVars>
      </dgm:prSet>
      <dgm:spPr/>
    </dgm:pt>
  </dgm:ptLst>
  <dgm:cxnLst>
    <dgm:cxn modelId="{AA64F521-A4BB-4693-827F-E80EE7745609}" type="presOf" srcId="{6B453083-D80E-436B-811A-FFAF838CA97F}" destId="{4A2959E5-BA37-4ABC-8E3D-0D6D8E2CEB2E}" srcOrd="0" destOrd="0" presId="urn:microsoft.com/office/officeart/2018/2/layout/IconLabelList"/>
    <dgm:cxn modelId="{54C6EB30-07D3-4EFB-B1F9-2093555C7D4D}" type="presOf" srcId="{DA4BFF99-854C-45F6-878A-4BD186876761}" destId="{490D7E7B-E8DD-4B36-BDF8-9443066032B4}" srcOrd="0" destOrd="0" presId="urn:microsoft.com/office/officeart/2018/2/layout/IconLabelList"/>
    <dgm:cxn modelId="{ADB13090-AFAD-421A-A383-991634268E04}" type="presOf" srcId="{E5A274D0-2DD0-43E8-8F11-A6790D3CA2F2}" destId="{25F88D87-E4D7-473D-93FF-D719B6741D35}" srcOrd="0" destOrd="0" presId="urn:microsoft.com/office/officeart/2018/2/layout/IconLabelList"/>
    <dgm:cxn modelId="{48F04BC8-86D7-4907-9838-DCD25695AB2A}" srcId="{DA4BFF99-854C-45F6-878A-4BD186876761}" destId="{E5A274D0-2DD0-43E8-8F11-A6790D3CA2F2}" srcOrd="0" destOrd="0" parTransId="{55C60C8A-C6E4-4A02-B235-6C7262926E88}" sibTransId="{B930FB86-6FB0-44BA-80DB-5265FFE0F0E6}"/>
    <dgm:cxn modelId="{AC3D09CA-FE67-4274-95C5-759FCD6AB1C2}" srcId="{DA4BFF99-854C-45F6-878A-4BD186876761}" destId="{6B453083-D80E-436B-811A-FFAF838CA97F}" srcOrd="1" destOrd="0" parTransId="{58431CF1-4A74-4F44-A0E3-C7CE82891E47}" sibTransId="{D428D6BC-6726-4958-B38C-37DF35608EC1}"/>
    <dgm:cxn modelId="{71AF02CD-838A-4CC0-B1CF-33A059C3E29A}" srcId="{DA4BFF99-854C-45F6-878A-4BD186876761}" destId="{3EBB99A1-3C68-4E68-BACD-5FE512829009}" srcOrd="2" destOrd="0" parTransId="{BCA24145-3F90-4F40-911A-35EC9E156A06}" sibTransId="{E4427934-AD9E-4B27-B17B-C5E8D90DFCA1}"/>
    <dgm:cxn modelId="{B1D318E5-21AA-4A96-91D3-3885F7C84CCC}" type="presOf" srcId="{3EBB99A1-3C68-4E68-BACD-5FE512829009}" destId="{27D41F8A-7289-41C5-8D0B-1CB4EBE1C611}" srcOrd="0" destOrd="0" presId="urn:microsoft.com/office/officeart/2018/2/layout/IconLabelList"/>
    <dgm:cxn modelId="{9C6FD2B9-509E-417D-BDBF-73FB64BBA174}" type="presParOf" srcId="{490D7E7B-E8DD-4B36-BDF8-9443066032B4}" destId="{4809B52B-AF17-4EAC-B766-7D9E73513E34}" srcOrd="0" destOrd="0" presId="urn:microsoft.com/office/officeart/2018/2/layout/IconLabelList"/>
    <dgm:cxn modelId="{61019428-F752-451D-8190-2E876D9C9363}" type="presParOf" srcId="{4809B52B-AF17-4EAC-B766-7D9E73513E34}" destId="{4A69143A-68D1-42D8-8BDE-3C6CA167BE5A}" srcOrd="0" destOrd="0" presId="urn:microsoft.com/office/officeart/2018/2/layout/IconLabelList"/>
    <dgm:cxn modelId="{148D7B97-DCD3-45F4-B73C-4BC15D234F20}" type="presParOf" srcId="{4809B52B-AF17-4EAC-B766-7D9E73513E34}" destId="{57CA17D4-9916-46B6-90E3-DDAA44CDC0C6}" srcOrd="1" destOrd="0" presId="urn:microsoft.com/office/officeart/2018/2/layout/IconLabelList"/>
    <dgm:cxn modelId="{E3709DC9-531F-4EB7-8A17-C92492D96CD5}" type="presParOf" srcId="{4809B52B-AF17-4EAC-B766-7D9E73513E34}" destId="{25F88D87-E4D7-473D-93FF-D719B6741D35}" srcOrd="2" destOrd="0" presId="urn:microsoft.com/office/officeart/2018/2/layout/IconLabelList"/>
    <dgm:cxn modelId="{BC478A1B-0D51-4CFA-B661-6BC1DA080118}" type="presParOf" srcId="{490D7E7B-E8DD-4B36-BDF8-9443066032B4}" destId="{F6E3AB24-A31B-4B45-A923-3DA3F68339D5}" srcOrd="1" destOrd="0" presId="urn:microsoft.com/office/officeart/2018/2/layout/IconLabelList"/>
    <dgm:cxn modelId="{C25A7DD1-16BC-4A05-93F9-C22D9D3B6F1C}" type="presParOf" srcId="{490D7E7B-E8DD-4B36-BDF8-9443066032B4}" destId="{A230EC1B-4D3B-4938-9B49-8B7EF5F39442}" srcOrd="2" destOrd="0" presId="urn:microsoft.com/office/officeart/2018/2/layout/IconLabelList"/>
    <dgm:cxn modelId="{164CF5A0-2704-4EF2-896C-9B897D7309FE}" type="presParOf" srcId="{A230EC1B-4D3B-4938-9B49-8B7EF5F39442}" destId="{7884CCAA-E3FA-4A52-80E5-BE25F2FA7C95}" srcOrd="0" destOrd="0" presId="urn:microsoft.com/office/officeart/2018/2/layout/IconLabelList"/>
    <dgm:cxn modelId="{C85595A7-C947-4B30-A33B-E33881AD1D1E}" type="presParOf" srcId="{A230EC1B-4D3B-4938-9B49-8B7EF5F39442}" destId="{26FF86C2-D8D1-4A81-A422-7761A4EA7FE3}" srcOrd="1" destOrd="0" presId="urn:microsoft.com/office/officeart/2018/2/layout/IconLabelList"/>
    <dgm:cxn modelId="{6D73567F-36A4-4789-9E4C-48419B1E78DD}" type="presParOf" srcId="{A230EC1B-4D3B-4938-9B49-8B7EF5F39442}" destId="{4A2959E5-BA37-4ABC-8E3D-0D6D8E2CEB2E}" srcOrd="2" destOrd="0" presId="urn:microsoft.com/office/officeart/2018/2/layout/IconLabelList"/>
    <dgm:cxn modelId="{CF03A101-C999-4CA6-8E10-2CD45841C7D7}" type="presParOf" srcId="{490D7E7B-E8DD-4B36-BDF8-9443066032B4}" destId="{110CEDF4-1EFE-4219-B89D-5D02FFE89FD2}" srcOrd="3" destOrd="0" presId="urn:microsoft.com/office/officeart/2018/2/layout/IconLabelList"/>
    <dgm:cxn modelId="{40C53E41-2B51-498E-9066-F1F3B4DD9890}" type="presParOf" srcId="{490D7E7B-E8DD-4B36-BDF8-9443066032B4}" destId="{885DE8AE-8B19-4500-804D-B4AA5DCB8F2D}" srcOrd="4" destOrd="0" presId="urn:microsoft.com/office/officeart/2018/2/layout/IconLabelList"/>
    <dgm:cxn modelId="{8A4A5DF1-C7B2-40FA-847D-0B60C2E5390F}" type="presParOf" srcId="{885DE8AE-8B19-4500-804D-B4AA5DCB8F2D}" destId="{7E5971A5-0439-4ABE-8835-A4FBD999A507}" srcOrd="0" destOrd="0" presId="urn:microsoft.com/office/officeart/2018/2/layout/IconLabelList"/>
    <dgm:cxn modelId="{33B80897-C0B9-451C-B42B-DF34C177E2A4}" type="presParOf" srcId="{885DE8AE-8B19-4500-804D-B4AA5DCB8F2D}" destId="{BA18CDF6-FA36-4312-8E74-94B7A3D36F1A}" srcOrd="1" destOrd="0" presId="urn:microsoft.com/office/officeart/2018/2/layout/IconLabelList"/>
    <dgm:cxn modelId="{354B0D65-17E7-412A-B218-F82E61CD8578}" type="presParOf" srcId="{885DE8AE-8B19-4500-804D-B4AA5DCB8F2D}" destId="{27D41F8A-7289-41C5-8D0B-1CB4EBE1C611}" srcOrd="2" destOrd="0" presId="urn:microsoft.com/office/officeart/2018/2/layout/IconLabel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B79758F-0326-414C-9774-56AC5D958ECA}"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D372D5BF-B7C0-4D1D-A3CF-2DA9E6742693}">
      <dgm:prSet/>
      <dgm:spPr>
        <a:noFill/>
        <a:ln>
          <a:noFill/>
        </a:ln>
      </dgm:spPr>
      <dgm:t>
        <a:bodyPr/>
        <a:lstStyle/>
        <a:p>
          <a:pPr>
            <a:lnSpc>
              <a:spcPct val="100000"/>
            </a:lnSpc>
          </a:pPr>
          <a:r>
            <a:rPr lang="en-US">
              <a:solidFill>
                <a:schemeClr val="bg2"/>
              </a:solidFill>
            </a:rPr>
            <a:t>More efficient querying</a:t>
          </a:r>
        </a:p>
      </dgm:t>
    </dgm:pt>
    <dgm:pt modelId="{941D1E6F-0062-4375-AEB4-B4229E3687E2}" type="parTrans" cxnId="{B90907F2-CFB8-449B-B294-F47D1A6F79B8}">
      <dgm:prSet/>
      <dgm:spPr/>
      <dgm:t>
        <a:bodyPr/>
        <a:lstStyle/>
        <a:p>
          <a:endParaRPr lang="en-US">
            <a:solidFill>
              <a:schemeClr val="bg2"/>
            </a:solidFill>
          </a:endParaRPr>
        </a:p>
      </dgm:t>
    </dgm:pt>
    <dgm:pt modelId="{7287FFE3-50F3-455D-8C8A-0673E4BDC544}" type="sibTrans" cxnId="{B90907F2-CFB8-449B-B294-F47D1A6F79B8}">
      <dgm:prSet/>
      <dgm:spPr/>
      <dgm:t>
        <a:bodyPr/>
        <a:lstStyle/>
        <a:p>
          <a:endParaRPr lang="en-US">
            <a:solidFill>
              <a:schemeClr val="bg2"/>
            </a:solidFill>
          </a:endParaRPr>
        </a:p>
      </dgm:t>
    </dgm:pt>
    <dgm:pt modelId="{2FA21ED1-7DD4-40AA-972A-26509CFEA251}">
      <dgm:prSet/>
      <dgm:spPr>
        <a:noFill/>
        <a:ln>
          <a:noFill/>
        </a:ln>
      </dgm:spPr>
      <dgm:t>
        <a:bodyPr/>
        <a:lstStyle/>
        <a:p>
          <a:pPr>
            <a:lnSpc>
              <a:spcPct val="100000"/>
            </a:lnSpc>
          </a:pPr>
          <a:r>
            <a:rPr lang="en-US">
              <a:solidFill>
                <a:schemeClr val="bg2"/>
              </a:solidFill>
            </a:rPr>
            <a:t>Pre-populated views</a:t>
          </a:r>
        </a:p>
      </dgm:t>
    </dgm:pt>
    <dgm:pt modelId="{D7EBC72D-EE41-4577-B7CC-3D40CCEE96B9}" type="parTrans" cxnId="{F1F45B2E-BC96-4D77-92E1-E145288C5F8F}">
      <dgm:prSet/>
      <dgm:spPr/>
      <dgm:t>
        <a:bodyPr/>
        <a:lstStyle/>
        <a:p>
          <a:endParaRPr lang="en-US">
            <a:solidFill>
              <a:schemeClr val="bg2"/>
            </a:solidFill>
          </a:endParaRPr>
        </a:p>
      </dgm:t>
    </dgm:pt>
    <dgm:pt modelId="{AFFC548A-CF46-4B85-8479-2824DD13E055}" type="sibTrans" cxnId="{F1F45B2E-BC96-4D77-92E1-E145288C5F8F}">
      <dgm:prSet/>
      <dgm:spPr/>
      <dgm:t>
        <a:bodyPr/>
        <a:lstStyle/>
        <a:p>
          <a:endParaRPr lang="en-US">
            <a:solidFill>
              <a:schemeClr val="bg2"/>
            </a:solidFill>
          </a:endParaRPr>
        </a:p>
      </dgm:t>
    </dgm:pt>
    <dgm:pt modelId="{E4043948-BAC0-40D2-977C-B30E5026F6D4}">
      <dgm:prSet/>
      <dgm:spPr>
        <a:noFill/>
        <a:ln>
          <a:noFill/>
        </a:ln>
      </dgm:spPr>
      <dgm:t>
        <a:bodyPr/>
        <a:lstStyle/>
        <a:p>
          <a:pPr>
            <a:lnSpc>
              <a:spcPct val="100000"/>
            </a:lnSpc>
          </a:pPr>
          <a:r>
            <a:rPr lang="nl-NL">
              <a:solidFill>
                <a:schemeClr val="bg2"/>
              </a:solidFill>
            </a:rPr>
            <a:t>Update on change</a:t>
          </a:r>
          <a:endParaRPr lang="en-US">
            <a:solidFill>
              <a:schemeClr val="bg2"/>
            </a:solidFill>
          </a:endParaRPr>
        </a:p>
      </dgm:t>
    </dgm:pt>
    <dgm:pt modelId="{EB280F6C-96F4-4816-B72A-E485DEE1D853}" type="parTrans" cxnId="{FB62CEF1-F9D7-4FBA-8650-E7C3CFED84FE}">
      <dgm:prSet/>
      <dgm:spPr/>
      <dgm:t>
        <a:bodyPr/>
        <a:lstStyle/>
        <a:p>
          <a:endParaRPr lang="en-US">
            <a:solidFill>
              <a:schemeClr val="bg2"/>
            </a:solidFill>
          </a:endParaRPr>
        </a:p>
      </dgm:t>
    </dgm:pt>
    <dgm:pt modelId="{505E7F9B-8D3B-4F7F-907B-1B775307EF37}" type="sibTrans" cxnId="{FB62CEF1-F9D7-4FBA-8650-E7C3CFED84FE}">
      <dgm:prSet/>
      <dgm:spPr/>
      <dgm:t>
        <a:bodyPr/>
        <a:lstStyle/>
        <a:p>
          <a:endParaRPr lang="en-US">
            <a:solidFill>
              <a:schemeClr val="bg2"/>
            </a:solidFill>
          </a:endParaRPr>
        </a:p>
      </dgm:t>
    </dgm:pt>
    <dgm:pt modelId="{BFBE6FF5-57FF-4C05-8ACD-04DF7F19B7F2}">
      <dgm:prSet/>
      <dgm:spPr>
        <a:noFill/>
        <a:ln>
          <a:noFill/>
        </a:ln>
      </dgm:spPr>
      <dgm:t>
        <a:bodyPr/>
        <a:lstStyle/>
        <a:p>
          <a:pPr>
            <a:lnSpc>
              <a:spcPct val="100000"/>
            </a:lnSpc>
          </a:pPr>
          <a:r>
            <a:rPr lang="en-US">
              <a:solidFill>
                <a:schemeClr val="bg2"/>
              </a:solidFill>
            </a:rPr>
            <a:t>Cosmos DB Change Feed</a:t>
          </a:r>
        </a:p>
      </dgm:t>
    </dgm:pt>
    <dgm:pt modelId="{733D96A0-6DF1-487C-B04A-DD350087F679}" type="parTrans" cxnId="{D88B4683-45C7-4728-9367-A8E8802E1FE1}">
      <dgm:prSet/>
      <dgm:spPr/>
      <dgm:t>
        <a:bodyPr/>
        <a:lstStyle/>
        <a:p>
          <a:endParaRPr lang="nl-NL"/>
        </a:p>
      </dgm:t>
    </dgm:pt>
    <dgm:pt modelId="{F2697472-0A66-47DA-9EC7-0170BF36C537}" type="sibTrans" cxnId="{D88B4683-45C7-4728-9367-A8E8802E1FE1}">
      <dgm:prSet/>
      <dgm:spPr/>
      <dgm:t>
        <a:bodyPr/>
        <a:lstStyle/>
        <a:p>
          <a:endParaRPr lang="nl-NL"/>
        </a:p>
      </dgm:t>
    </dgm:pt>
    <dgm:pt modelId="{EC4FC188-31DC-450A-A177-F240384EC0BC}" type="pres">
      <dgm:prSet presAssocID="{2B79758F-0326-414C-9774-56AC5D958ECA}" presName="root" presStyleCnt="0">
        <dgm:presLayoutVars>
          <dgm:dir/>
          <dgm:resizeHandles val="exact"/>
        </dgm:presLayoutVars>
      </dgm:prSet>
      <dgm:spPr/>
    </dgm:pt>
    <dgm:pt modelId="{403F2226-3237-4945-8B49-027C9442F3B6}" type="pres">
      <dgm:prSet presAssocID="{D372D5BF-B7C0-4D1D-A3CF-2DA9E6742693}" presName="compNode" presStyleCnt="0"/>
      <dgm:spPr/>
    </dgm:pt>
    <dgm:pt modelId="{48F7A819-CB6C-4515-AE8B-3689460EE97E}" type="pres">
      <dgm:prSet presAssocID="{D372D5BF-B7C0-4D1D-A3CF-2DA9E674269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DEE36066-C914-4762-8202-7CBD8306F5E8}" type="pres">
      <dgm:prSet presAssocID="{D372D5BF-B7C0-4D1D-A3CF-2DA9E6742693}" presName="spaceRect" presStyleCnt="0"/>
      <dgm:spPr/>
    </dgm:pt>
    <dgm:pt modelId="{D80788C7-2C20-471C-863D-799F1E3462F8}" type="pres">
      <dgm:prSet presAssocID="{D372D5BF-B7C0-4D1D-A3CF-2DA9E6742693}" presName="textRect" presStyleLbl="revTx" presStyleIdx="0" presStyleCnt="4">
        <dgm:presLayoutVars>
          <dgm:chMax val="1"/>
          <dgm:chPref val="1"/>
        </dgm:presLayoutVars>
      </dgm:prSet>
      <dgm:spPr/>
    </dgm:pt>
    <dgm:pt modelId="{FE65A802-40AA-44CB-AB90-AD41B6E07B10}" type="pres">
      <dgm:prSet presAssocID="{7287FFE3-50F3-455D-8C8A-0673E4BDC544}" presName="sibTrans" presStyleCnt="0"/>
      <dgm:spPr/>
    </dgm:pt>
    <dgm:pt modelId="{4C321FDA-B1F5-4750-96FF-2BDAB7F53D58}" type="pres">
      <dgm:prSet presAssocID="{2FA21ED1-7DD4-40AA-972A-26509CFEA251}" presName="compNode" presStyleCnt="0"/>
      <dgm:spPr/>
    </dgm:pt>
    <dgm:pt modelId="{949ABF20-6D26-49E2-AA3E-A3E84728F55D}" type="pres">
      <dgm:prSet presAssocID="{2FA21ED1-7DD4-40AA-972A-26509CFEA25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ye"/>
        </a:ext>
      </dgm:extLst>
    </dgm:pt>
    <dgm:pt modelId="{274D464C-68E9-44A6-8CB4-3DC502B38782}" type="pres">
      <dgm:prSet presAssocID="{2FA21ED1-7DD4-40AA-972A-26509CFEA251}" presName="spaceRect" presStyleCnt="0"/>
      <dgm:spPr/>
    </dgm:pt>
    <dgm:pt modelId="{0F5E3250-9004-4A9E-83F3-FFD03477525D}" type="pres">
      <dgm:prSet presAssocID="{2FA21ED1-7DD4-40AA-972A-26509CFEA251}" presName="textRect" presStyleLbl="revTx" presStyleIdx="1" presStyleCnt="4">
        <dgm:presLayoutVars>
          <dgm:chMax val="1"/>
          <dgm:chPref val="1"/>
        </dgm:presLayoutVars>
      </dgm:prSet>
      <dgm:spPr/>
    </dgm:pt>
    <dgm:pt modelId="{A9B65DBD-F0A8-4E85-9E05-2BE0A9350BD6}" type="pres">
      <dgm:prSet presAssocID="{AFFC548A-CF46-4B85-8479-2824DD13E055}" presName="sibTrans" presStyleCnt="0"/>
      <dgm:spPr/>
    </dgm:pt>
    <dgm:pt modelId="{B0E97E25-114A-4CC5-AB1E-585578F80ACF}" type="pres">
      <dgm:prSet presAssocID="{E4043948-BAC0-40D2-977C-B30E5026F6D4}" presName="compNode" presStyleCnt="0"/>
      <dgm:spPr/>
    </dgm:pt>
    <dgm:pt modelId="{56317322-AA77-4A18-96EE-F8143403975A}" type="pres">
      <dgm:prSet presAssocID="{E4043948-BAC0-40D2-977C-B30E5026F6D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efresh"/>
        </a:ext>
      </dgm:extLst>
    </dgm:pt>
    <dgm:pt modelId="{A1DFFC53-89BF-4569-8A68-D60B5760F0EA}" type="pres">
      <dgm:prSet presAssocID="{E4043948-BAC0-40D2-977C-B30E5026F6D4}" presName="spaceRect" presStyleCnt="0"/>
      <dgm:spPr/>
    </dgm:pt>
    <dgm:pt modelId="{73E08CEE-CF31-4012-8A3C-F52B821743CA}" type="pres">
      <dgm:prSet presAssocID="{E4043948-BAC0-40D2-977C-B30E5026F6D4}" presName="textRect" presStyleLbl="revTx" presStyleIdx="2" presStyleCnt="4">
        <dgm:presLayoutVars>
          <dgm:chMax val="1"/>
          <dgm:chPref val="1"/>
        </dgm:presLayoutVars>
      </dgm:prSet>
      <dgm:spPr/>
    </dgm:pt>
    <dgm:pt modelId="{96E4DBC1-F5C7-4060-8EE2-77186F6B3776}" type="pres">
      <dgm:prSet presAssocID="{505E7F9B-8D3B-4F7F-907B-1B775307EF37}" presName="sibTrans" presStyleCnt="0"/>
      <dgm:spPr/>
    </dgm:pt>
    <dgm:pt modelId="{9FE34568-3178-4363-8774-7D5512E68CD4}" type="pres">
      <dgm:prSet presAssocID="{BFBE6FF5-57FF-4C05-8ACD-04DF7F19B7F2}" presName="compNode" presStyleCnt="0"/>
      <dgm:spPr/>
    </dgm:pt>
    <dgm:pt modelId="{DE4A8923-6DA6-423B-874F-31465C7797BD}" type="pres">
      <dgm:prSet presAssocID="{BFBE6FF5-57FF-4C05-8ACD-04DF7F19B7F2}"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Building Brick Wall with solid fill"/>
        </a:ext>
      </dgm:extLst>
    </dgm:pt>
    <dgm:pt modelId="{FEC3864C-97A8-4D89-95BC-9A314155A4F8}" type="pres">
      <dgm:prSet presAssocID="{BFBE6FF5-57FF-4C05-8ACD-04DF7F19B7F2}" presName="spaceRect" presStyleCnt="0"/>
      <dgm:spPr/>
    </dgm:pt>
    <dgm:pt modelId="{91BAB38B-4C32-46A2-A444-BF2BA1D8DF6E}" type="pres">
      <dgm:prSet presAssocID="{BFBE6FF5-57FF-4C05-8ACD-04DF7F19B7F2}" presName="textRect" presStyleLbl="revTx" presStyleIdx="3" presStyleCnt="4">
        <dgm:presLayoutVars>
          <dgm:chMax val="1"/>
          <dgm:chPref val="1"/>
        </dgm:presLayoutVars>
      </dgm:prSet>
      <dgm:spPr/>
    </dgm:pt>
  </dgm:ptLst>
  <dgm:cxnLst>
    <dgm:cxn modelId="{F1F45B2E-BC96-4D77-92E1-E145288C5F8F}" srcId="{2B79758F-0326-414C-9774-56AC5D958ECA}" destId="{2FA21ED1-7DD4-40AA-972A-26509CFEA251}" srcOrd="1" destOrd="0" parTransId="{D7EBC72D-EE41-4577-B7CC-3D40CCEE96B9}" sibTransId="{AFFC548A-CF46-4B85-8479-2824DD13E055}"/>
    <dgm:cxn modelId="{30C89343-5BE3-4B45-8500-B6F42C3B6B34}" type="presOf" srcId="{D372D5BF-B7C0-4D1D-A3CF-2DA9E6742693}" destId="{D80788C7-2C20-471C-863D-799F1E3462F8}" srcOrd="0" destOrd="0" presId="urn:microsoft.com/office/officeart/2018/2/layout/IconLabelList"/>
    <dgm:cxn modelId="{4955E669-C646-4930-8EAE-F6E31131C01F}" type="presOf" srcId="{BFBE6FF5-57FF-4C05-8ACD-04DF7F19B7F2}" destId="{91BAB38B-4C32-46A2-A444-BF2BA1D8DF6E}" srcOrd="0" destOrd="0" presId="urn:microsoft.com/office/officeart/2018/2/layout/IconLabelList"/>
    <dgm:cxn modelId="{D88B4683-45C7-4728-9367-A8E8802E1FE1}" srcId="{2B79758F-0326-414C-9774-56AC5D958ECA}" destId="{BFBE6FF5-57FF-4C05-8ACD-04DF7F19B7F2}" srcOrd="3" destOrd="0" parTransId="{733D96A0-6DF1-487C-B04A-DD350087F679}" sibTransId="{F2697472-0A66-47DA-9EC7-0170BF36C537}"/>
    <dgm:cxn modelId="{3E1FC4A1-113D-41B1-B39B-AECCDBBC3AED}" type="presOf" srcId="{2B79758F-0326-414C-9774-56AC5D958ECA}" destId="{EC4FC188-31DC-450A-A177-F240384EC0BC}" srcOrd="0" destOrd="0" presId="urn:microsoft.com/office/officeart/2018/2/layout/IconLabelList"/>
    <dgm:cxn modelId="{2C6768AB-8DDF-4C57-8170-9E864866A703}" type="presOf" srcId="{E4043948-BAC0-40D2-977C-B30E5026F6D4}" destId="{73E08CEE-CF31-4012-8A3C-F52B821743CA}" srcOrd="0" destOrd="0" presId="urn:microsoft.com/office/officeart/2018/2/layout/IconLabelList"/>
    <dgm:cxn modelId="{FB62CEF1-F9D7-4FBA-8650-E7C3CFED84FE}" srcId="{2B79758F-0326-414C-9774-56AC5D958ECA}" destId="{E4043948-BAC0-40D2-977C-B30E5026F6D4}" srcOrd="2" destOrd="0" parTransId="{EB280F6C-96F4-4816-B72A-E485DEE1D853}" sibTransId="{505E7F9B-8D3B-4F7F-907B-1B775307EF37}"/>
    <dgm:cxn modelId="{B90907F2-CFB8-449B-B294-F47D1A6F79B8}" srcId="{2B79758F-0326-414C-9774-56AC5D958ECA}" destId="{D372D5BF-B7C0-4D1D-A3CF-2DA9E6742693}" srcOrd="0" destOrd="0" parTransId="{941D1E6F-0062-4375-AEB4-B4229E3687E2}" sibTransId="{7287FFE3-50F3-455D-8C8A-0673E4BDC544}"/>
    <dgm:cxn modelId="{EA4A5EF8-46E8-4EC9-8059-57F105393031}" type="presOf" srcId="{2FA21ED1-7DD4-40AA-972A-26509CFEA251}" destId="{0F5E3250-9004-4A9E-83F3-FFD03477525D}" srcOrd="0" destOrd="0" presId="urn:microsoft.com/office/officeart/2018/2/layout/IconLabelList"/>
    <dgm:cxn modelId="{7AF6A348-4C4E-47F9-B5D1-76D311DFBD2A}" type="presParOf" srcId="{EC4FC188-31DC-450A-A177-F240384EC0BC}" destId="{403F2226-3237-4945-8B49-027C9442F3B6}" srcOrd="0" destOrd="0" presId="urn:microsoft.com/office/officeart/2018/2/layout/IconLabelList"/>
    <dgm:cxn modelId="{5B72FC86-834B-4F73-BDFD-768DCFF4ABE9}" type="presParOf" srcId="{403F2226-3237-4945-8B49-027C9442F3B6}" destId="{48F7A819-CB6C-4515-AE8B-3689460EE97E}" srcOrd="0" destOrd="0" presId="urn:microsoft.com/office/officeart/2018/2/layout/IconLabelList"/>
    <dgm:cxn modelId="{98D64EB7-CB10-4990-9C3B-12DF953F3F6D}" type="presParOf" srcId="{403F2226-3237-4945-8B49-027C9442F3B6}" destId="{DEE36066-C914-4762-8202-7CBD8306F5E8}" srcOrd="1" destOrd="0" presId="urn:microsoft.com/office/officeart/2018/2/layout/IconLabelList"/>
    <dgm:cxn modelId="{1F06C694-1217-40AD-B867-6AA76E08383F}" type="presParOf" srcId="{403F2226-3237-4945-8B49-027C9442F3B6}" destId="{D80788C7-2C20-471C-863D-799F1E3462F8}" srcOrd="2" destOrd="0" presId="urn:microsoft.com/office/officeart/2018/2/layout/IconLabelList"/>
    <dgm:cxn modelId="{E586AED8-AD37-4630-9078-C1E98A32A2FB}" type="presParOf" srcId="{EC4FC188-31DC-450A-A177-F240384EC0BC}" destId="{FE65A802-40AA-44CB-AB90-AD41B6E07B10}" srcOrd="1" destOrd="0" presId="urn:microsoft.com/office/officeart/2018/2/layout/IconLabelList"/>
    <dgm:cxn modelId="{B2BEB8D0-847D-4E85-85BE-E18B33658637}" type="presParOf" srcId="{EC4FC188-31DC-450A-A177-F240384EC0BC}" destId="{4C321FDA-B1F5-4750-96FF-2BDAB7F53D58}" srcOrd="2" destOrd="0" presId="urn:microsoft.com/office/officeart/2018/2/layout/IconLabelList"/>
    <dgm:cxn modelId="{F9896DED-342B-4988-94F5-3AD58BFDDA0F}" type="presParOf" srcId="{4C321FDA-B1F5-4750-96FF-2BDAB7F53D58}" destId="{949ABF20-6D26-49E2-AA3E-A3E84728F55D}" srcOrd="0" destOrd="0" presId="urn:microsoft.com/office/officeart/2018/2/layout/IconLabelList"/>
    <dgm:cxn modelId="{317ADB41-4DD9-4528-AC94-909442F4B775}" type="presParOf" srcId="{4C321FDA-B1F5-4750-96FF-2BDAB7F53D58}" destId="{274D464C-68E9-44A6-8CB4-3DC502B38782}" srcOrd="1" destOrd="0" presId="urn:microsoft.com/office/officeart/2018/2/layout/IconLabelList"/>
    <dgm:cxn modelId="{995DD7A7-F555-4B17-BBAB-3E133FDD85E8}" type="presParOf" srcId="{4C321FDA-B1F5-4750-96FF-2BDAB7F53D58}" destId="{0F5E3250-9004-4A9E-83F3-FFD03477525D}" srcOrd="2" destOrd="0" presId="urn:microsoft.com/office/officeart/2018/2/layout/IconLabelList"/>
    <dgm:cxn modelId="{9E7B43C6-01DB-4322-AD8E-9CB51CC40534}" type="presParOf" srcId="{EC4FC188-31DC-450A-A177-F240384EC0BC}" destId="{A9B65DBD-F0A8-4E85-9E05-2BE0A9350BD6}" srcOrd="3" destOrd="0" presId="urn:microsoft.com/office/officeart/2018/2/layout/IconLabelList"/>
    <dgm:cxn modelId="{AD09F0E6-4423-4A4B-A58F-FFF615F1E1C9}" type="presParOf" srcId="{EC4FC188-31DC-450A-A177-F240384EC0BC}" destId="{B0E97E25-114A-4CC5-AB1E-585578F80ACF}" srcOrd="4" destOrd="0" presId="urn:microsoft.com/office/officeart/2018/2/layout/IconLabelList"/>
    <dgm:cxn modelId="{9ED9BDFC-6E40-4105-874F-A143321A5446}" type="presParOf" srcId="{B0E97E25-114A-4CC5-AB1E-585578F80ACF}" destId="{56317322-AA77-4A18-96EE-F8143403975A}" srcOrd="0" destOrd="0" presId="urn:microsoft.com/office/officeart/2018/2/layout/IconLabelList"/>
    <dgm:cxn modelId="{96429D3E-0CA5-463E-AB52-DC9E8D10D6B5}" type="presParOf" srcId="{B0E97E25-114A-4CC5-AB1E-585578F80ACF}" destId="{A1DFFC53-89BF-4569-8A68-D60B5760F0EA}" srcOrd="1" destOrd="0" presId="urn:microsoft.com/office/officeart/2018/2/layout/IconLabelList"/>
    <dgm:cxn modelId="{DD457732-3CB5-4ED9-9191-B85C8AE0D218}" type="presParOf" srcId="{B0E97E25-114A-4CC5-AB1E-585578F80ACF}" destId="{73E08CEE-CF31-4012-8A3C-F52B821743CA}" srcOrd="2" destOrd="0" presId="urn:microsoft.com/office/officeart/2018/2/layout/IconLabelList"/>
    <dgm:cxn modelId="{D230130D-22C2-4B36-ACCF-337589A68978}" type="presParOf" srcId="{EC4FC188-31DC-450A-A177-F240384EC0BC}" destId="{96E4DBC1-F5C7-4060-8EE2-77186F6B3776}" srcOrd="5" destOrd="0" presId="urn:microsoft.com/office/officeart/2018/2/layout/IconLabelList"/>
    <dgm:cxn modelId="{C378783C-0F1A-4BE6-8A2A-067465340497}" type="presParOf" srcId="{EC4FC188-31DC-450A-A177-F240384EC0BC}" destId="{9FE34568-3178-4363-8774-7D5512E68CD4}" srcOrd="6" destOrd="0" presId="urn:microsoft.com/office/officeart/2018/2/layout/IconLabelList"/>
    <dgm:cxn modelId="{8FE46084-7D8A-40CA-8EA7-FA2238B99537}" type="presParOf" srcId="{9FE34568-3178-4363-8774-7D5512E68CD4}" destId="{DE4A8923-6DA6-423B-874F-31465C7797BD}" srcOrd="0" destOrd="0" presId="urn:microsoft.com/office/officeart/2018/2/layout/IconLabelList"/>
    <dgm:cxn modelId="{9B919A98-1621-4C97-B8F9-64B194AB4079}" type="presParOf" srcId="{9FE34568-3178-4363-8774-7D5512E68CD4}" destId="{FEC3864C-97A8-4D89-95BC-9A314155A4F8}" srcOrd="1" destOrd="0" presId="urn:microsoft.com/office/officeart/2018/2/layout/IconLabelList"/>
    <dgm:cxn modelId="{AFB1F062-4685-44F0-B67F-CAC9CEB337EE}" type="presParOf" srcId="{9FE34568-3178-4363-8774-7D5512E68CD4}" destId="{91BAB38B-4C32-46A2-A444-BF2BA1D8DF6E}"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D8EC71A-76CC-4792-9542-C041E31CAF48}"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A866ED42-65DA-444A-B9F8-63293C2EAD7E}">
      <dgm:prSet/>
      <dgm:spPr>
        <a:noFill/>
      </dgm:spPr>
      <dgm:t>
        <a:bodyPr/>
        <a:lstStyle/>
        <a:p>
          <a:pPr>
            <a:lnSpc>
              <a:spcPct val="100000"/>
            </a:lnSpc>
          </a:pPr>
          <a:r>
            <a:rPr lang="en-US">
              <a:solidFill>
                <a:schemeClr val="bg2"/>
              </a:solidFill>
            </a:rPr>
            <a:t>Use the Azure eco-system for easy and powerful solutions</a:t>
          </a:r>
        </a:p>
      </dgm:t>
    </dgm:pt>
    <dgm:pt modelId="{D82FDDF5-475E-4FE9-BE27-344AFCC478D3}" type="parTrans" cxnId="{3CA6DD8B-D87E-4FC7-8D92-F698C17D920B}">
      <dgm:prSet/>
      <dgm:spPr/>
      <dgm:t>
        <a:bodyPr/>
        <a:lstStyle/>
        <a:p>
          <a:endParaRPr lang="en-US"/>
        </a:p>
      </dgm:t>
    </dgm:pt>
    <dgm:pt modelId="{BA899ED7-7751-4DAC-80B4-390669BC900D}" type="sibTrans" cxnId="{3CA6DD8B-D87E-4FC7-8D92-F698C17D920B}">
      <dgm:prSet/>
      <dgm:spPr/>
      <dgm:t>
        <a:bodyPr/>
        <a:lstStyle/>
        <a:p>
          <a:endParaRPr lang="en-US"/>
        </a:p>
      </dgm:t>
    </dgm:pt>
    <dgm:pt modelId="{F169B664-9DF3-41B2-85C8-0B0E22749DD9}">
      <dgm:prSet phldr="0"/>
      <dgm:spPr/>
      <dgm:t>
        <a:bodyPr/>
        <a:lstStyle/>
        <a:p>
          <a:pPr rtl="0">
            <a:lnSpc>
              <a:spcPct val="100000"/>
            </a:lnSpc>
          </a:pPr>
          <a:r>
            <a:rPr lang="en-US">
              <a:solidFill>
                <a:schemeClr val="bg1"/>
              </a:solidFill>
            </a:rPr>
            <a:t>Cosmos DB is a great central append-only persistent data store</a:t>
          </a:r>
          <a:r>
            <a:rPr lang="en-US">
              <a:solidFill>
                <a:schemeClr val="bg1"/>
              </a:solidFill>
              <a:latin typeface="Calibri Light" panose="020F0302020204030204"/>
            </a:rPr>
            <a:t> </a:t>
          </a:r>
        </a:p>
      </dgm:t>
    </dgm:pt>
    <dgm:pt modelId="{FB191175-F4BB-4A73-8664-95994F76BF28}" type="parTrans" cxnId="{2210BCF4-5DE9-41D5-8086-760AB58B939D}">
      <dgm:prSet/>
      <dgm:spPr/>
      <dgm:t>
        <a:bodyPr/>
        <a:lstStyle/>
        <a:p>
          <a:endParaRPr lang="nl-NL"/>
        </a:p>
      </dgm:t>
    </dgm:pt>
    <dgm:pt modelId="{FD6E7CFD-A6D0-497A-8C9E-1F749D8ECE9B}" type="sibTrans" cxnId="{2210BCF4-5DE9-41D5-8086-760AB58B939D}">
      <dgm:prSet/>
      <dgm:spPr/>
      <dgm:t>
        <a:bodyPr/>
        <a:lstStyle/>
        <a:p>
          <a:endParaRPr lang="nl-NL"/>
        </a:p>
      </dgm:t>
    </dgm:pt>
    <dgm:pt modelId="{16E19189-EE18-40F7-AD2C-1D1BD4F077FE}">
      <dgm:prSet/>
      <dgm:spPr>
        <a:noFill/>
      </dgm:spPr>
      <dgm:t>
        <a:bodyPr/>
        <a:lstStyle/>
        <a:p>
          <a:pPr>
            <a:lnSpc>
              <a:spcPct val="100000"/>
            </a:lnSpc>
          </a:pPr>
          <a:r>
            <a:rPr lang="en-US">
              <a:solidFill>
                <a:schemeClr val="bg2"/>
              </a:solidFill>
            </a:rPr>
            <a:t>Prepare materialized views for various consumers</a:t>
          </a:r>
        </a:p>
      </dgm:t>
    </dgm:pt>
    <dgm:pt modelId="{C3CCD389-066F-4EA2-94C3-78DE099FCCD7}" type="sibTrans" cxnId="{2F75C207-5540-46E0-8556-85CC929FA36E}">
      <dgm:prSet/>
      <dgm:spPr/>
      <dgm:t>
        <a:bodyPr/>
        <a:lstStyle/>
        <a:p>
          <a:endParaRPr lang="en-US"/>
        </a:p>
      </dgm:t>
    </dgm:pt>
    <dgm:pt modelId="{13C8C014-D72A-40AD-88F0-A694EB7AB163}" type="parTrans" cxnId="{2F75C207-5540-46E0-8556-85CC929FA36E}">
      <dgm:prSet/>
      <dgm:spPr/>
      <dgm:t>
        <a:bodyPr/>
        <a:lstStyle/>
        <a:p>
          <a:endParaRPr lang="en-US"/>
        </a:p>
      </dgm:t>
    </dgm:pt>
    <dgm:pt modelId="{B86441A7-2F90-4D40-8327-B4721899B738}">
      <dgm:prSet phldr="0"/>
      <dgm:spPr/>
      <dgm:t>
        <a:bodyPr/>
        <a:lstStyle/>
        <a:p>
          <a:pPr>
            <a:lnSpc>
              <a:spcPct val="100000"/>
            </a:lnSpc>
          </a:pPr>
          <a:r>
            <a:rPr lang="en-US">
              <a:solidFill>
                <a:schemeClr val="bg2"/>
              </a:solidFill>
              <a:latin typeface="Calibri Light" panose="020F0302020204030204"/>
            </a:rPr>
            <a:t>Use</a:t>
          </a:r>
          <a:r>
            <a:rPr lang="en-US">
              <a:solidFill>
                <a:schemeClr val="bg2"/>
              </a:solidFill>
            </a:rPr>
            <a:t> </a:t>
          </a:r>
          <a:r>
            <a:rPr lang="en-US">
              <a:solidFill>
                <a:schemeClr val="bg2"/>
              </a:solidFill>
              <a:latin typeface="Calibri Light" panose="020F0302020204030204"/>
            </a:rPr>
            <a:t>event-sourcing</a:t>
          </a:r>
          <a:r>
            <a:rPr lang="en-US">
              <a:solidFill>
                <a:schemeClr val="bg2"/>
              </a:solidFill>
            </a:rPr>
            <a:t> on Azure with heavy write loads</a:t>
          </a:r>
          <a:endParaRPr lang="en-US"/>
        </a:p>
      </dgm:t>
    </dgm:pt>
    <dgm:pt modelId="{8A42D573-3182-4831-9A8C-0AA5C3A68D18}" type="parTrans" cxnId="{87F94464-F3A4-4033-9EAE-E7AF7C8EFADB}">
      <dgm:prSet/>
      <dgm:spPr/>
      <dgm:t>
        <a:bodyPr/>
        <a:lstStyle/>
        <a:p>
          <a:endParaRPr lang="nl-NL"/>
        </a:p>
      </dgm:t>
    </dgm:pt>
    <dgm:pt modelId="{9F3D7FEC-75CB-45D9-A04D-8F87A9E7D4A3}" type="sibTrans" cxnId="{87F94464-F3A4-4033-9EAE-E7AF7C8EFADB}">
      <dgm:prSet/>
      <dgm:spPr/>
      <dgm:t>
        <a:bodyPr/>
        <a:lstStyle/>
        <a:p>
          <a:endParaRPr lang="nl-NL"/>
        </a:p>
      </dgm:t>
    </dgm:pt>
    <dgm:pt modelId="{64BD62D9-54A0-4DB1-A0D4-1E46A60E7E20}" type="pres">
      <dgm:prSet presAssocID="{9D8EC71A-76CC-4792-9542-C041E31CAF48}" presName="root" presStyleCnt="0">
        <dgm:presLayoutVars>
          <dgm:dir/>
          <dgm:resizeHandles val="exact"/>
        </dgm:presLayoutVars>
      </dgm:prSet>
      <dgm:spPr/>
    </dgm:pt>
    <dgm:pt modelId="{21472F80-EBAB-4606-A81C-8418E4FE254F}" type="pres">
      <dgm:prSet presAssocID="{F169B664-9DF3-41B2-85C8-0B0E22749DD9}" presName="compNode" presStyleCnt="0"/>
      <dgm:spPr/>
    </dgm:pt>
    <dgm:pt modelId="{0930A6E5-4574-44F3-AD17-044A2724AB6A}" type="pres">
      <dgm:prSet presAssocID="{F169B664-9DF3-41B2-85C8-0B0E22749DD9}" presName="bgRect" presStyleLbl="bgShp" presStyleIdx="0" presStyleCnt="4" custLinFactNeighborY="197"/>
      <dgm:spPr>
        <a:noFill/>
      </dgm:spPr>
    </dgm:pt>
    <dgm:pt modelId="{C31BC7A4-3F60-4482-9E20-71224D6D2632}" type="pres">
      <dgm:prSet presAssocID="{F169B664-9DF3-41B2-85C8-0B0E22749D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Database with solid fill"/>
        </a:ext>
      </dgm:extLst>
    </dgm:pt>
    <dgm:pt modelId="{BD5A7F65-38AB-4A55-AC26-C881A545E088}" type="pres">
      <dgm:prSet presAssocID="{F169B664-9DF3-41B2-85C8-0B0E22749DD9}" presName="spaceRect" presStyleCnt="0"/>
      <dgm:spPr/>
    </dgm:pt>
    <dgm:pt modelId="{E1E2E188-A9A5-42E9-8821-C00C0780FE31}" type="pres">
      <dgm:prSet presAssocID="{F169B664-9DF3-41B2-85C8-0B0E22749DD9}" presName="parTx" presStyleLbl="revTx" presStyleIdx="0" presStyleCnt="4">
        <dgm:presLayoutVars>
          <dgm:chMax val="0"/>
          <dgm:chPref val="0"/>
        </dgm:presLayoutVars>
      </dgm:prSet>
      <dgm:spPr/>
    </dgm:pt>
    <dgm:pt modelId="{8BAF0B8A-34AC-40FB-B86A-3148D411AD6E}" type="pres">
      <dgm:prSet presAssocID="{FD6E7CFD-A6D0-497A-8C9E-1F749D8ECE9B}" presName="sibTrans" presStyleCnt="0"/>
      <dgm:spPr/>
    </dgm:pt>
    <dgm:pt modelId="{A560AF9D-7BAE-43C8-B980-0838D3D27482}" type="pres">
      <dgm:prSet presAssocID="{B86441A7-2F90-4D40-8327-B4721899B738}" presName="compNode" presStyleCnt="0"/>
      <dgm:spPr/>
    </dgm:pt>
    <dgm:pt modelId="{9AF1AF65-EDBB-405F-8A8B-C618605A9642}" type="pres">
      <dgm:prSet presAssocID="{B86441A7-2F90-4D40-8327-B4721899B738}" presName="bgRect" presStyleLbl="bgShp" presStyleIdx="1" presStyleCnt="4"/>
      <dgm:spPr>
        <a:noFill/>
      </dgm:spPr>
    </dgm:pt>
    <dgm:pt modelId="{9CE78653-7D8E-4FD6-86C4-052777A312CC}" type="pres">
      <dgm:prSet presAssocID="{B86441A7-2F90-4D40-8327-B4721899B73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Dump truck with solid fill"/>
        </a:ext>
      </dgm:extLst>
    </dgm:pt>
    <dgm:pt modelId="{9124CD24-E69C-4B46-9F15-51066D9D8BE9}" type="pres">
      <dgm:prSet presAssocID="{B86441A7-2F90-4D40-8327-B4721899B738}" presName="spaceRect" presStyleCnt="0"/>
      <dgm:spPr/>
    </dgm:pt>
    <dgm:pt modelId="{BA80A7A5-C64D-406A-9E24-5A48D159D9C5}" type="pres">
      <dgm:prSet presAssocID="{B86441A7-2F90-4D40-8327-B4721899B738}" presName="parTx" presStyleLbl="revTx" presStyleIdx="1" presStyleCnt="4">
        <dgm:presLayoutVars>
          <dgm:chMax val="0"/>
          <dgm:chPref val="0"/>
        </dgm:presLayoutVars>
      </dgm:prSet>
      <dgm:spPr/>
    </dgm:pt>
    <dgm:pt modelId="{1BA34B92-6904-429C-8384-826C26CF5EFF}" type="pres">
      <dgm:prSet presAssocID="{9F3D7FEC-75CB-45D9-A04D-8F87A9E7D4A3}" presName="sibTrans" presStyleCnt="0"/>
      <dgm:spPr/>
    </dgm:pt>
    <dgm:pt modelId="{9D2BBC2E-09AF-45C3-A961-8442A5A375F5}" type="pres">
      <dgm:prSet presAssocID="{16E19189-EE18-40F7-AD2C-1D1BD4F077FE}" presName="compNode" presStyleCnt="0"/>
      <dgm:spPr/>
    </dgm:pt>
    <dgm:pt modelId="{33C1E2F7-1619-4CEF-9E78-7D55FB3EFD55}" type="pres">
      <dgm:prSet presAssocID="{16E19189-EE18-40F7-AD2C-1D1BD4F077FE}" presName="bgRect" presStyleLbl="bgShp" presStyleIdx="2" presStyleCnt="4"/>
      <dgm:spPr>
        <a:noFill/>
      </dgm:spPr>
    </dgm:pt>
    <dgm:pt modelId="{50C0BEAC-6379-4922-8409-7DF82D6129CB}" type="pres">
      <dgm:prSet presAssocID="{16E19189-EE18-40F7-AD2C-1D1BD4F077F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C5D84208-3AFE-474C-AEC5-91570451765C}" type="pres">
      <dgm:prSet presAssocID="{16E19189-EE18-40F7-AD2C-1D1BD4F077FE}" presName="spaceRect" presStyleCnt="0"/>
      <dgm:spPr/>
    </dgm:pt>
    <dgm:pt modelId="{164B9622-2391-492C-9053-15D0DF2EB845}" type="pres">
      <dgm:prSet presAssocID="{16E19189-EE18-40F7-AD2C-1D1BD4F077FE}" presName="parTx" presStyleLbl="revTx" presStyleIdx="2" presStyleCnt="4" custLinFactNeighborY="197">
        <dgm:presLayoutVars>
          <dgm:chMax val="0"/>
          <dgm:chPref val="0"/>
        </dgm:presLayoutVars>
      </dgm:prSet>
      <dgm:spPr/>
    </dgm:pt>
    <dgm:pt modelId="{AAD4CD26-9E0B-4EE0-BF10-B9692B4D3162}" type="pres">
      <dgm:prSet presAssocID="{C3CCD389-066F-4EA2-94C3-78DE099FCCD7}" presName="sibTrans" presStyleCnt="0"/>
      <dgm:spPr/>
    </dgm:pt>
    <dgm:pt modelId="{55873BD4-1692-4397-9759-3F2F8AA5F019}" type="pres">
      <dgm:prSet presAssocID="{A866ED42-65DA-444A-B9F8-63293C2EAD7E}" presName="compNode" presStyleCnt="0"/>
      <dgm:spPr/>
    </dgm:pt>
    <dgm:pt modelId="{A12C6D79-B8F3-4AA5-B39F-5CA306DFA524}" type="pres">
      <dgm:prSet presAssocID="{A866ED42-65DA-444A-B9F8-63293C2EAD7E}" presName="bgRect" presStyleLbl="bgShp" presStyleIdx="3" presStyleCnt="4"/>
      <dgm:spPr>
        <a:noFill/>
      </dgm:spPr>
    </dgm:pt>
    <dgm:pt modelId="{B14A1576-0C1E-41E3-9A4E-97C21D901C11}" type="pres">
      <dgm:prSet presAssocID="{A866ED42-65DA-444A-B9F8-63293C2EAD7E}"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yncing Cloud"/>
        </a:ext>
      </dgm:extLst>
    </dgm:pt>
    <dgm:pt modelId="{1C919F1A-BB2C-4695-A493-75DEAFF7F169}" type="pres">
      <dgm:prSet presAssocID="{A866ED42-65DA-444A-B9F8-63293C2EAD7E}" presName="spaceRect" presStyleCnt="0"/>
      <dgm:spPr/>
    </dgm:pt>
    <dgm:pt modelId="{75C3218D-EC53-41AA-89BB-5103A7B529D8}" type="pres">
      <dgm:prSet presAssocID="{A866ED42-65DA-444A-B9F8-63293C2EAD7E}" presName="parTx" presStyleLbl="revTx" presStyleIdx="3" presStyleCnt="4" custLinFactNeighborY="197">
        <dgm:presLayoutVars>
          <dgm:chMax val="0"/>
          <dgm:chPref val="0"/>
        </dgm:presLayoutVars>
      </dgm:prSet>
      <dgm:spPr/>
    </dgm:pt>
  </dgm:ptLst>
  <dgm:cxnLst>
    <dgm:cxn modelId="{2F75C207-5540-46E0-8556-85CC929FA36E}" srcId="{9D8EC71A-76CC-4792-9542-C041E31CAF48}" destId="{16E19189-EE18-40F7-AD2C-1D1BD4F077FE}" srcOrd="2" destOrd="0" parTransId="{13C8C014-D72A-40AD-88F0-A694EB7AB163}" sibTransId="{C3CCD389-066F-4EA2-94C3-78DE099FCCD7}"/>
    <dgm:cxn modelId="{F0ABE90C-F611-41E9-9949-81930835CE5B}" type="presOf" srcId="{A866ED42-65DA-444A-B9F8-63293C2EAD7E}" destId="{75C3218D-EC53-41AA-89BB-5103A7B529D8}" srcOrd="0" destOrd="0" presId="urn:microsoft.com/office/officeart/2018/2/layout/IconVerticalSolidList"/>
    <dgm:cxn modelId="{1B7F581E-5336-4F42-BC90-FDFB3E0A9486}" type="presOf" srcId="{9D8EC71A-76CC-4792-9542-C041E31CAF48}" destId="{64BD62D9-54A0-4DB1-A0D4-1E46A60E7E20}" srcOrd="0" destOrd="0" presId="urn:microsoft.com/office/officeart/2018/2/layout/IconVerticalSolidList"/>
    <dgm:cxn modelId="{D0F16134-32EE-400C-9312-7A5904AEFBD0}" type="presOf" srcId="{F169B664-9DF3-41B2-85C8-0B0E22749DD9}" destId="{E1E2E188-A9A5-42E9-8821-C00C0780FE31}" srcOrd="0" destOrd="0" presId="urn:microsoft.com/office/officeart/2018/2/layout/IconVerticalSolidList"/>
    <dgm:cxn modelId="{87F94464-F3A4-4033-9EAE-E7AF7C8EFADB}" srcId="{9D8EC71A-76CC-4792-9542-C041E31CAF48}" destId="{B86441A7-2F90-4D40-8327-B4721899B738}" srcOrd="1" destOrd="0" parTransId="{8A42D573-3182-4831-9A8C-0AA5C3A68D18}" sibTransId="{9F3D7FEC-75CB-45D9-A04D-8F87A9E7D4A3}"/>
    <dgm:cxn modelId="{3CA6DD8B-D87E-4FC7-8D92-F698C17D920B}" srcId="{9D8EC71A-76CC-4792-9542-C041E31CAF48}" destId="{A866ED42-65DA-444A-B9F8-63293C2EAD7E}" srcOrd="3" destOrd="0" parTransId="{D82FDDF5-475E-4FE9-BE27-344AFCC478D3}" sibTransId="{BA899ED7-7751-4DAC-80B4-390669BC900D}"/>
    <dgm:cxn modelId="{42957E90-194E-464E-97B1-B070EF87ADC3}" type="presOf" srcId="{B86441A7-2F90-4D40-8327-B4721899B738}" destId="{BA80A7A5-C64D-406A-9E24-5A48D159D9C5}" srcOrd="0" destOrd="0" presId="urn:microsoft.com/office/officeart/2018/2/layout/IconVerticalSolidList"/>
    <dgm:cxn modelId="{03A71DC6-BC32-4BDD-8A48-1592D7E814BA}" type="presOf" srcId="{16E19189-EE18-40F7-AD2C-1D1BD4F077FE}" destId="{164B9622-2391-492C-9053-15D0DF2EB845}" srcOrd="0" destOrd="0" presId="urn:microsoft.com/office/officeart/2018/2/layout/IconVerticalSolidList"/>
    <dgm:cxn modelId="{2210BCF4-5DE9-41D5-8086-760AB58B939D}" srcId="{9D8EC71A-76CC-4792-9542-C041E31CAF48}" destId="{F169B664-9DF3-41B2-85C8-0B0E22749DD9}" srcOrd="0" destOrd="0" parTransId="{FB191175-F4BB-4A73-8664-95994F76BF28}" sibTransId="{FD6E7CFD-A6D0-497A-8C9E-1F749D8ECE9B}"/>
    <dgm:cxn modelId="{2D6BDE60-0CC6-4D70-AD98-AD7887FF96F0}" type="presParOf" srcId="{64BD62D9-54A0-4DB1-A0D4-1E46A60E7E20}" destId="{21472F80-EBAB-4606-A81C-8418E4FE254F}" srcOrd="0" destOrd="0" presId="urn:microsoft.com/office/officeart/2018/2/layout/IconVerticalSolidList"/>
    <dgm:cxn modelId="{EF5D4123-900C-4702-8A48-423925DCE621}" type="presParOf" srcId="{21472F80-EBAB-4606-A81C-8418E4FE254F}" destId="{0930A6E5-4574-44F3-AD17-044A2724AB6A}" srcOrd="0" destOrd="0" presId="urn:microsoft.com/office/officeart/2018/2/layout/IconVerticalSolidList"/>
    <dgm:cxn modelId="{16115829-C53F-4823-983B-FE7EFC9581B5}" type="presParOf" srcId="{21472F80-EBAB-4606-A81C-8418E4FE254F}" destId="{C31BC7A4-3F60-4482-9E20-71224D6D2632}" srcOrd="1" destOrd="0" presId="urn:microsoft.com/office/officeart/2018/2/layout/IconVerticalSolidList"/>
    <dgm:cxn modelId="{AE7C6A83-24F3-478D-8FC4-8088A2060ADA}" type="presParOf" srcId="{21472F80-EBAB-4606-A81C-8418E4FE254F}" destId="{BD5A7F65-38AB-4A55-AC26-C881A545E088}" srcOrd="2" destOrd="0" presId="urn:microsoft.com/office/officeart/2018/2/layout/IconVerticalSolidList"/>
    <dgm:cxn modelId="{15C10F05-6828-465E-84CC-F9A52B734616}" type="presParOf" srcId="{21472F80-EBAB-4606-A81C-8418E4FE254F}" destId="{E1E2E188-A9A5-42E9-8821-C00C0780FE31}" srcOrd="3" destOrd="0" presId="urn:microsoft.com/office/officeart/2018/2/layout/IconVerticalSolidList"/>
    <dgm:cxn modelId="{83E64E8C-7271-44FA-BFA5-42D10F67FA7E}" type="presParOf" srcId="{64BD62D9-54A0-4DB1-A0D4-1E46A60E7E20}" destId="{8BAF0B8A-34AC-40FB-B86A-3148D411AD6E}" srcOrd="1" destOrd="0" presId="urn:microsoft.com/office/officeart/2018/2/layout/IconVerticalSolidList"/>
    <dgm:cxn modelId="{12C85578-05BE-4B12-B73A-D449DA007AB5}" type="presParOf" srcId="{64BD62D9-54A0-4DB1-A0D4-1E46A60E7E20}" destId="{A560AF9D-7BAE-43C8-B980-0838D3D27482}" srcOrd="2" destOrd="0" presId="urn:microsoft.com/office/officeart/2018/2/layout/IconVerticalSolidList"/>
    <dgm:cxn modelId="{1EBC444A-9ACC-4F62-A2D9-5D9F65D43217}" type="presParOf" srcId="{A560AF9D-7BAE-43C8-B980-0838D3D27482}" destId="{9AF1AF65-EDBB-405F-8A8B-C618605A9642}" srcOrd="0" destOrd="0" presId="urn:microsoft.com/office/officeart/2018/2/layout/IconVerticalSolidList"/>
    <dgm:cxn modelId="{D109F7A9-7B97-4A35-BE80-9ED7AC989F6B}" type="presParOf" srcId="{A560AF9D-7BAE-43C8-B980-0838D3D27482}" destId="{9CE78653-7D8E-4FD6-86C4-052777A312CC}" srcOrd="1" destOrd="0" presId="urn:microsoft.com/office/officeart/2018/2/layout/IconVerticalSolidList"/>
    <dgm:cxn modelId="{100FFE85-C4F8-429C-90FC-64522C31DCA7}" type="presParOf" srcId="{A560AF9D-7BAE-43C8-B980-0838D3D27482}" destId="{9124CD24-E69C-4B46-9F15-51066D9D8BE9}" srcOrd="2" destOrd="0" presId="urn:microsoft.com/office/officeart/2018/2/layout/IconVerticalSolidList"/>
    <dgm:cxn modelId="{C7893EC1-97D0-48AE-991D-B80ECC2D4B65}" type="presParOf" srcId="{A560AF9D-7BAE-43C8-B980-0838D3D27482}" destId="{BA80A7A5-C64D-406A-9E24-5A48D159D9C5}" srcOrd="3" destOrd="0" presId="urn:microsoft.com/office/officeart/2018/2/layout/IconVerticalSolidList"/>
    <dgm:cxn modelId="{6E2082F0-002A-47C4-A5E3-683DDAC03707}" type="presParOf" srcId="{64BD62D9-54A0-4DB1-A0D4-1E46A60E7E20}" destId="{1BA34B92-6904-429C-8384-826C26CF5EFF}" srcOrd="3" destOrd="0" presId="urn:microsoft.com/office/officeart/2018/2/layout/IconVerticalSolidList"/>
    <dgm:cxn modelId="{0DE07C96-D309-4A53-A9B9-202A39D78172}" type="presParOf" srcId="{64BD62D9-54A0-4DB1-A0D4-1E46A60E7E20}" destId="{9D2BBC2E-09AF-45C3-A961-8442A5A375F5}" srcOrd="4" destOrd="0" presId="urn:microsoft.com/office/officeart/2018/2/layout/IconVerticalSolidList"/>
    <dgm:cxn modelId="{9FDA3138-3DDE-471F-B7E3-B5103D1F431E}" type="presParOf" srcId="{9D2BBC2E-09AF-45C3-A961-8442A5A375F5}" destId="{33C1E2F7-1619-4CEF-9E78-7D55FB3EFD55}" srcOrd="0" destOrd="0" presId="urn:microsoft.com/office/officeart/2018/2/layout/IconVerticalSolidList"/>
    <dgm:cxn modelId="{A71B728B-E8C1-4883-BC1E-8BEEF9D81B79}" type="presParOf" srcId="{9D2BBC2E-09AF-45C3-A961-8442A5A375F5}" destId="{50C0BEAC-6379-4922-8409-7DF82D6129CB}" srcOrd="1" destOrd="0" presId="urn:microsoft.com/office/officeart/2018/2/layout/IconVerticalSolidList"/>
    <dgm:cxn modelId="{D906786B-8E7F-4778-8CFD-AE942F185F56}" type="presParOf" srcId="{9D2BBC2E-09AF-45C3-A961-8442A5A375F5}" destId="{C5D84208-3AFE-474C-AEC5-91570451765C}" srcOrd="2" destOrd="0" presId="urn:microsoft.com/office/officeart/2018/2/layout/IconVerticalSolidList"/>
    <dgm:cxn modelId="{00BC91AD-2D86-466C-B9F7-D92FDF185270}" type="presParOf" srcId="{9D2BBC2E-09AF-45C3-A961-8442A5A375F5}" destId="{164B9622-2391-492C-9053-15D0DF2EB845}" srcOrd="3" destOrd="0" presId="urn:microsoft.com/office/officeart/2018/2/layout/IconVerticalSolidList"/>
    <dgm:cxn modelId="{8AE8632C-BEB6-4958-8D0B-25F62AFC494D}" type="presParOf" srcId="{64BD62D9-54A0-4DB1-A0D4-1E46A60E7E20}" destId="{AAD4CD26-9E0B-4EE0-BF10-B9692B4D3162}" srcOrd="5" destOrd="0" presId="urn:microsoft.com/office/officeart/2018/2/layout/IconVerticalSolidList"/>
    <dgm:cxn modelId="{8D9BEF27-358E-4017-8D61-5AEBB4228714}" type="presParOf" srcId="{64BD62D9-54A0-4DB1-A0D4-1E46A60E7E20}" destId="{55873BD4-1692-4397-9759-3F2F8AA5F019}" srcOrd="6" destOrd="0" presId="urn:microsoft.com/office/officeart/2018/2/layout/IconVerticalSolidList"/>
    <dgm:cxn modelId="{F3A8849C-EA75-452F-B5F7-D37BAAE75814}" type="presParOf" srcId="{55873BD4-1692-4397-9759-3F2F8AA5F019}" destId="{A12C6D79-B8F3-4AA5-B39F-5CA306DFA524}" srcOrd="0" destOrd="0" presId="urn:microsoft.com/office/officeart/2018/2/layout/IconVerticalSolidList"/>
    <dgm:cxn modelId="{FDDB1556-A02D-474C-A927-CA512CE88557}" type="presParOf" srcId="{55873BD4-1692-4397-9759-3F2F8AA5F019}" destId="{B14A1576-0C1E-41E3-9A4E-97C21D901C11}" srcOrd="1" destOrd="0" presId="urn:microsoft.com/office/officeart/2018/2/layout/IconVerticalSolidList"/>
    <dgm:cxn modelId="{11CFBC8D-233C-4453-94F7-D6C42797B044}" type="presParOf" srcId="{55873BD4-1692-4397-9759-3F2F8AA5F019}" destId="{1C919F1A-BB2C-4695-A493-75DEAFF7F169}" srcOrd="2" destOrd="0" presId="urn:microsoft.com/office/officeart/2018/2/layout/IconVerticalSolidList"/>
    <dgm:cxn modelId="{EFCB65BE-0E9C-4B2A-967D-D3C96B9DA5EA}" type="presParOf" srcId="{55873BD4-1692-4397-9759-3F2F8AA5F019}" destId="{75C3218D-EC53-41AA-89BB-5103A7B529D8}"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BBA646-5E40-4515-922D-35D0F6B5B3B3}">
      <dsp:nvSpPr>
        <dsp:cNvPr id="0" name=""/>
        <dsp:cNvSpPr/>
      </dsp:nvSpPr>
      <dsp:spPr>
        <a:xfrm>
          <a:off x="5193" y="1857944"/>
          <a:ext cx="2270874" cy="1362524"/>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latin typeface="Franklin Gothic Book" pitchFamily="34" charset="0"/>
            </a:rPr>
            <a:t>Order Created</a:t>
          </a:r>
          <a:endParaRPr lang="nl-NL" sz="3400" kern="1200"/>
        </a:p>
      </dsp:txBody>
      <dsp:txXfrm>
        <a:off x="45100" y="1897851"/>
        <a:ext cx="2191060" cy="1282710"/>
      </dsp:txXfrm>
    </dsp:sp>
    <dsp:sp modelId="{AB49A2AC-9863-47C6-A191-FC03A3101B4B}">
      <dsp:nvSpPr>
        <dsp:cNvPr id="0" name=""/>
        <dsp:cNvSpPr/>
      </dsp:nvSpPr>
      <dsp:spPr>
        <a:xfrm>
          <a:off x="2503156" y="2257618"/>
          <a:ext cx="481425" cy="563176"/>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nl-NL" sz="2400" kern="1200"/>
        </a:p>
      </dsp:txBody>
      <dsp:txXfrm>
        <a:off x="2503156" y="2370253"/>
        <a:ext cx="336998" cy="337906"/>
      </dsp:txXfrm>
    </dsp:sp>
    <dsp:sp modelId="{57304819-EA60-4A3D-8053-5DE7A644329A}">
      <dsp:nvSpPr>
        <dsp:cNvPr id="0" name=""/>
        <dsp:cNvSpPr/>
      </dsp:nvSpPr>
      <dsp:spPr>
        <a:xfrm>
          <a:off x="3184418" y="1857944"/>
          <a:ext cx="2270874" cy="1362524"/>
        </a:xfrm>
        <a:prstGeom prst="roundRect">
          <a:avLst>
            <a:gd name="adj" fmla="val 10000"/>
          </a:avLst>
        </a:prstGeom>
        <a:solidFill>
          <a:schemeClr val="accent4">
            <a:hueOff val="3266964"/>
            <a:satOff val="-13592"/>
            <a:lumOff val="32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latin typeface="Franklin Gothic Book" pitchFamily="34" charset="0"/>
            </a:rPr>
            <a:t>Added 2 Shirts</a:t>
          </a:r>
        </a:p>
      </dsp:txBody>
      <dsp:txXfrm>
        <a:off x="3224325" y="1897851"/>
        <a:ext cx="2191060" cy="1282710"/>
      </dsp:txXfrm>
    </dsp:sp>
    <dsp:sp modelId="{828F6950-69C5-4A3E-81E3-3AFD043823E5}">
      <dsp:nvSpPr>
        <dsp:cNvPr id="0" name=""/>
        <dsp:cNvSpPr/>
      </dsp:nvSpPr>
      <dsp:spPr>
        <a:xfrm>
          <a:off x="5682381" y="2257618"/>
          <a:ext cx="481425" cy="563176"/>
        </a:xfrm>
        <a:prstGeom prst="rightArrow">
          <a:avLst>
            <a:gd name="adj1" fmla="val 60000"/>
            <a:gd name="adj2" fmla="val 50000"/>
          </a:avLst>
        </a:prstGeom>
        <a:solidFill>
          <a:schemeClr val="accent4">
            <a:hueOff val="4900445"/>
            <a:satOff val="-20388"/>
            <a:lumOff val="480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nl-NL" sz="2400" kern="1200"/>
        </a:p>
      </dsp:txBody>
      <dsp:txXfrm>
        <a:off x="5682381" y="2370253"/>
        <a:ext cx="336998" cy="337906"/>
      </dsp:txXfrm>
    </dsp:sp>
    <dsp:sp modelId="{2DF68E86-5F9E-4087-A99F-D502D29839CD}">
      <dsp:nvSpPr>
        <dsp:cNvPr id="0" name=""/>
        <dsp:cNvSpPr/>
      </dsp:nvSpPr>
      <dsp:spPr>
        <a:xfrm>
          <a:off x="6363643" y="1857944"/>
          <a:ext cx="2270874" cy="1362524"/>
        </a:xfrm>
        <a:prstGeom prst="roundRect">
          <a:avLst>
            <a:gd name="adj" fmla="val 10000"/>
          </a:avLst>
        </a:prstGeom>
        <a:solidFill>
          <a:schemeClr val="accent4">
            <a:hueOff val="6533927"/>
            <a:satOff val="-27185"/>
            <a:lumOff val="64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latin typeface="Franklin Gothic Book" pitchFamily="34" charset="0"/>
            </a:rPr>
            <a:t>Added 4 Hats</a:t>
          </a:r>
        </a:p>
      </dsp:txBody>
      <dsp:txXfrm>
        <a:off x="6403550" y="1897851"/>
        <a:ext cx="2191060" cy="1282710"/>
      </dsp:txXfrm>
    </dsp:sp>
    <dsp:sp modelId="{480D9A91-6FB3-458F-8F5A-031820F7816F}">
      <dsp:nvSpPr>
        <dsp:cNvPr id="0" name=""/>
        <dsp:cNvSpPr/>
      </dsp:nvSpPr>
      <dsp:spPr>
        <a:xfrm>
          <a:off x="8861605" y="2257618"/>
          <a:ext cx="481425" cy="563176"/>
        </a:xfrm>
        <a:prstGeom prst="rightArrow">
          <a:avLst>
            <a:gd name="adj1" fmla="val 60000"/>
            <a:gd name="adj2" fmla="val 50000"/>
          </a:avLst>
        </a:prstGeom>
        <a:solidFill>
          <a:schemeClr val="accent4">
            <a:hueOff val="9800891"/>
            <a:satOff val="-40777"/>
            <a:lumOff val="960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nl-NL" sz="2400" kern="1200"/>
        </a:p>
      </dsp:txBody>
      <dsp:txXfrm>
        <a:off x="8861605" y="2370253"/>
        <a:ext cx="336998" cy="337906"/>
      </dsp:txXfrm>
    </dsp:sp>
    <dsp:sp modelId="{C9FA342A-4B44-4C9A-B5B4-6ABD551879E9}">
      <dsp:nvSpPr>
        <dsp:cNvPr id="0" name=""/>
        <dsp:cNvSpPr/>
      </dsp:nvSpPr>
      <dsp:spPr>
        <a:xfrm>
          <a:off x="9542868" y="1857944"/>
          <a:ext cx="2270874" cy="1362524"/>
        </a:xfrm>
        <a:prstGeom prst="roundRect">
          <a:avLst>
            <a:gd name="adj" fmla="val 10000"/>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latin typeface="Franklin Gothic Book" pitchFamily="34" charset="0"/>
            </a:rPr>
            <a:t>Shipping Info Added</a:t>
          </a:r>
        </a:p>
      </dsp:txBody>
      <dsp:txXfrm>
        <a:off x="9582775" y="1897851"/>
        <a:ext cx="2191060" cy="12827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A07666-8485-4229-8186-95782C8ED7A9}">
      <dsp:nvSpPr>
        <dsp:cNvPr id="0" name=""/>
        <dsp:cNvSpPr/>
      </dsp:nvSpPr>
      <dsp:spPr>
        <a:xfrm>
          <a:off x="1274468" y="1621854"/>
          <a:ext cx="810000" cy="810000"/>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A3209B3-4A28-4603-AFF4-0EC6FB79217C}">
      <dsp:nvSpPr>
        <dsp:cNvPr id="0" name=""/>
        <dsp:cNvSpPr/>
      </dsp:nvSpPr>
      <dsp:spPr>
        <a:xfrm>
          <a:off x="77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nl-NL" sz="2300" kern="1200">
              <a:solidFill>
                <a:schemeClr val="bg2"/>
              </a:solidFill>
            </a:rPr>
            <a:t>CRUD</a:t>
          </a:r>
          <a:endParaRPr lang="en-US" sz="2300" kern="1200">
            <a:solidFill>
              <a:schemeClr val="bg2"/>
            </a:solidFill>
          </a:endParaRPr>
        </a:p>
      </dsp:txBody>
      <dsp:txXfrm>
        <a:off x="779468" y="2736558"/>
        <a:ext cx="1800000" cy="720000"/>
      </dsp:txXfrm>
    </dsp:sp>
    <dsp:sp modelId="{927FD1DD-11AF-4466-88A8-614F57529720}">
      <dsp:nvSpPr>
        <dsp:cNvPr id="0" name=""/>
        <dsp:cNvSpPr/>
      </dsp:nvSpPr>
      <dsp:spPr>
        <a:xfrm>
          <a:off x="3389468" y="1621854"/>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3198E77-0FCE-4F4A-822A-EA50AE1DF067}">
      <dsp:nvSpPr>
        <dsp:cNvPr id="0" name=""/>
        <dsp:cNvSpPr/>
      </dsp:nvSpPr>
      <dsp:spPr>
        <a:xfrm>
          <a:off x="289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nl-NL" sz="2300" kern="1200">
              <a:solidFill>
                <a:schemeClr val="bg2"/>
              </a:solidFill>
            </a:rPr>
            <a:t>Locking data</a:t>
          </a:r>
        </a:p>
      </dsp:txBody>
      <dsp:txXfrm>
        <a:off x="2894468" y="2736558"/>
        <a:ext cx="1800000" cy="720000"/>
      </dsp:txXfrm>
    </dsp:sp>
    <dsp:sp modelId="{B901E739-FF76-4798-8489-E586BCF3B36C}">
      <dsp:nvSpPr>
        <dsp:cNvPr id="0" name=""/>
        <dsp:cNvSpPr/>
      </dsp:nvSpPr>
      <dsp:spPr>
        <a:xfrm>
          <a:off x="5504468" y="1621854"/>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F7A1656-C6E5-4534-A61B-E199AA422D5E}">
      <dsp:nvSpPr>
        <dsp:cNvPr id="0" name=""/>
        <dsp:cNvSpPr/>
      </dsp:nvSpPr>
      <dsp:spPr>
        <a:xfrm>
          <a:off x="500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nl-NL" sz="2300" kern="1200">
              <a:solidFill>
                <a:schemeClr val="bg2"/>
              </a:solidFill>
            </a:rPr>
            <a:t>Not easily scalable</a:t>
          </a:r>
        </a:p>
      </dsp:txBody>
      <dsp:txXfrm>
        <a:off x="5009468" y="2736558"/>
        <a:ext cx="1800000" cy="720000"/>
      </dsp:txXfrm>
    </dsp:sp>
    <dsp:sp modelId="{4BECC7D1-9E02-49A6-B2A5-98C5D7BF6E27}">
      <dsp:nvSpPr>
        <dsp:cNvPr id="0" name=""/>
        <dsp:cNvSpPr/>
      </dsp:nvSpPr>
      <dsp:spPr>
        <a:xfrm>
          <a:off x="7619468" y="1621854"/>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F8B2161-9B89-41A4-B9EA-C00F08295EEA}">
      <dsp:nvSpPr>
        <dsp:cNvPr id="0" name=""/>
        <dsp:cNvSpPr/>
      </dsp:nvSpPr>
      <dsp:spPr>
        <a:xfrm>
          <a:off x="7124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nl-NL" sz="2300" kern="1200">
              <a:solidFill>
                <a:schemeClr val="bg2"/>
              </a:solidFill>
            </a:rPr>
            <a:t>Concurrency is difficult</a:t>
          </a:r>
        </a:p>
      </dsp:txBody>
      <dsp:txXfrm>
        <a:off x="7124468" y="2736558"/>
        <a:ext cx="1800000" cy="720000"/>
      </dsp:txXfrm>
    </dsp:sp>
    <dsp:sp modelId="{B1EEA7B8-C7E3-4551-BA2B-703741B03AF1}">
      <dsp:nvSpPr>
        <dsp:cNvPr id="0" name=""/>
        <dsp:cNvSpPr/>
      </dsp:nvSpPr>
      <dsp:spPr>
        <a:xfrm>
          <a:off x="9734468" y="1621854"/>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0CE7DA-C310-4F61-8ED0-D4357D36B134}">
      <dsp:nvSpPr>
        <dsp:cNvPr id="0" name=""/>
        <dsp:cNvSpPr/>
      </dsp:nvSpPr>
      <dsp:spPr>
        <a:xfrm>
          <a:off x="9239468" y="2736558"/>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nl-NL" sz="2300" kern="1200">
              <a:solidFill>
                <a:schemeClr val="bg2"/>
              </a:solidFill>
            </a:rPr>
            <a:t>No history</a:t>
          </a:r>
        </a:p>
      </dsp:txBody>
      <dsp:txXfrm>
        <a:off x="9239468" y="2736558"/>
        <a:ext cx="18000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2CE135-E21E-430F-AA4F-47A053C26050}">
      <dsp:nvSpPr>
        <dsp:cNvPr id="0" name=""/>
        <dsp:cNvSpPr/>
      </dsp:nvSpPr>
      <dsp:spPr>
        <a:xfrm>
          <a:off x="1087428" y="1473374"/>
          <a:ext cx="1091782" cy="10917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DF3A445-ED66-4522-819B-A852554B27E3}">
      <dsp:nvSpPr>
        <dsp:cNvPr id="0" name=""/>
        <dsp:cNvSpPr/>
      </dsp:nvSpPr>
      <dsp:spPr>
        <a:xfrm>
          <a:off x="420228"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2"/>
              </a:solidFill>
            </a:rPr>
            <a:t>Don’t update objects</a:t>
          </a:r>
        </a:p>
      </dsp:txBody>
      <dsp:txXfrm>
        <a:off x="420228" y="2885038"/>
        <a:ext cx="2426183" cy="720000"/>
      </dsp:txXfrm>
    </dsp:sp>
    <dsp:sp modelId="{A0E5917A-7F23-4F60-984A-B3A5D445DFB4}">
      <dsp:nvSpPr>
        <dsp:cNvPr id="0" name=""/>
        <dsp:cNvSpPr/>
      </dsp:nvSpPr>
      <dsp:spPr>
        <a:xfrm>
          <a:off x="3938194" y="1473374"/>
          <a:ext cx="1091782" cy="10917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5E30CEE-A021-45F9-8F5C-826F06ED3659}">
      <dsp:nvSpPr>
        <dsp:cNvPr id="0" name=""/>
        <dsp:cNvSpPr/>
      </dsp:nvSpPr>
      <dsp:spPr>
        <a:xfrm>
          <a:off x="3270993"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2"/>
              </a:solidFill>
            </a:rPr>
            <a:t>Write-heavy workloads</a:t>
          </a:r>
        </a:p>
      </dsp:txBody>
      <dsp:txXfrm>
        <a:off x="3270993" y="2885038"/>
        <a:ext cx="2426183" cy="720000"/>
      </dsp:txXfrm>
    </dsp:sp>
    <dsp:sp modelId="{60651019-179B-4F17-B9A8-59932E38AEA9}">
      <dsp:nvSpPr>
        <dsp:cNvPr id="0" name=""/>
        <dsp:cNvSpPr/>
      </dsp:nvSpPr>
      <dsp:spPr>
        <a:xfrm>
          <a:off x="6788960" y="1473374"/>
          <a:ext cx="1091782" cy="10917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EAAA24-ABE2-49D2-9FEC-5697CAB81861}">
      <dsp:nvSpPr>
        <dsp:cNvPr id="0" name=""/>
        <dsp:cNvSpPr/>
      </dsp:nvSpPr>
      <dsp:spPr>
        <a:xfrm>
          <a:off x="6121759"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2"/>
              </a:solidFill>
            </a:rPr>
            <a:t>Inserts are more efficient</a:t>
          </a:r>
        </a:p>
      </dsp:txBody>
      <dsp:txXfrm>
        <a:off x="6121759" y="2885038"/>
        <a:ext cx="2426183" cy="720000"/>
      </dsp:txXfrm>
    </dsp:sp>
    <dsp:sp modelId="{84545E97-22F8-4872-9B77-3623EE10DC8D}">
      <dsp:nvSpPr>
        <dsp:cNvPr id="0" name=""/>
        <dsp:cNvSpPr/>
      </dsp:nvSpPr>
      <dsp:spPr>
        <a:xfrm>
          <a:off x="9639725" y="1473374"/>
          <a:ext cx="1091782" cy="10917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01D6985-E4ED-4ED6-B8DC-F1D2FAF4D459}">
      <dsp:nvSpPr>
        <dsp:cNvPr id="0" name=""/>
        <dsp:cNvSpPr/>
      </dsp:nvSpPr>
      <dsp:spPr>
        <a:xfrm>
          <a:off x="8972525"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2"/>
              </a:solidFill>
            </a:rPr>
            <a:t>Built-in audit log</a:t>
          </a:r>
        </a:p>
      </dsp:txBody>
      <dsp:txXfrm>
        <a:off x="8972525" y="2885038"/>
        <a:ext cx="2426183"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69143A-68D1-42D8-8BDE-3C6CA167BE5A}">
      <dsp:nvSpPr>
        <dsp:cNvPr id="0" name=""/>
        <dsp:cNvSpPr/>
      </dsp:nvSpPr>
      <dsp:spPr>
        <a:xfrm>
          <a:off x="1197826" y="1224693"/>
          <a:ext cx="1514456" cy="1514456"/>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5F88D87-E4D7-473D-93FF-D719B6741D35}">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US" sz="3600" kern="1200">
              <a:solidFill>
                <a:schemeClr val="bg2"/>
              </a:solidFill>
            </a:rPr>
            <a:t>Cosmos DB</a:t>
          </a:r>
        </a:p>
      </dsp:txBody>
      <dsp:txXfrm>
        <a:off x="272324" y="3133719"/>
        <a:ext cx="3365458" cy="720000"/>
      </dsp:txXfrm>
    </dsp:sp>
    <dsp:sp modelId="{7884CCAA-E3FA-4A52-80E5-BE25F2FA7C95}">
      <dsp:nvSpPr>
        <dsp:cNvPr id="0" name=""/>
        <dsp:cNvSpPr/>
      </dsp:nvSpPr>
      <dsp:spPr>
        <a:xfrm>
          <a:off x="5152240" y="1224693"/>
          <a:ext cx="1514456" cy="1514456"/>
        </a:xfrm>
        <a:prstGeom prst="rect">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A2959E5-BA37-4ABC-8E3D-0D6D8E2CEB2E}">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US" sz="3600" kern="1200">
              <a:solidFill>
                <a:schemeClr val="bg2"/>
              </a:solidFill>
            </a:rPr>
            <a:t>Event Hubs</a:t>
          </a:r>
        </a:p>
      </dsp:txBody>
      <dsp:txXfrm>
        <a:off x="4226739" y="3133719"/>
        <a:ext cx="3365458" cy="720000"/>
      </dsp:txXfrm>
    </dsp:sp>
    <dsp:sp modelId="{7E5971A5-0439-4ABE-8835-A4FBD999A507}">
      <dsp:nvSpPr>
        <dsp:cNvPr id="0" name=""/>
        <dsp:cNvSpPr/>
      </dsp:nvSpPr>
      <dsp:spPr>
        <a:xfrm>
          <a:off x="9106654" y="1224693"/>
          <a:ext cx="1514456" cy="1514456"/>
        </a:xfrm>
        <a:prstGeom prst="rect">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7D41F8A-7289-41C5-8D0B-1CB4EBE1C611}">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US" sz="3600" kern="1200">
              <a:solidFill>
                <a:schemeClr val="bg2"/>
              </a:solidFill>
            </a:rPr>
            <a:t>Azure Functions</a:t>
          </a:r>
        </a:p>
      </dsp:txBody>
      <dsp:txXfrm>
        <a:off x="8181153" y="3133719"/>
        <a:ext cx="3365458"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7A819-CB6C-4515-AE8B-3689460EE97E}">
      <dsp:nvSpPr>
        <dsp:cNvPr id="0" name=""/>
        <dsp:cNvSpPr/>
      </dsp:nvSpPr>
      <dsp:spPr>
        <a:xfrm>
          <a:off x="1087428" y="1473374"/>
          <a:ext cx="1091782" cy="10917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80788C7-2C20-471C-863D-799F1E3462F8}">
      <dsp:nvSpPr>
        <dsp:cNvPr id="0" name=""/>
        <dsp:cNvSpPr/>
      </dsp:nvSpPr>
      <dsp:spPr>
        <a:xfrm>
          <a:off x="420228"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2"/>
              </a:solidFill>
            </a:rPr>
            <a:t>More efficient querying</a:t>
          </a:r>
        </a:p>
      </dsp:txBody>
      <dsp:txXfrm>
        <a:off x="420228" y="2885038"/>
        <a:ext cx="2426183" cy="720000"/>
      </dsp:txXfrm>
    </dsp:sp>
    <dsp:sp modelId="{949ABF20-6D26-49E2-AA3E-A3E84728F55D}">
      <dsp:nvSpPr>
        <dsp:cNvPr id="0" name=""/>
        <dsp:cNvSpPr/>
      </dsp:nvSpPr>
      <dsp:spPr>
        <a:xfrm>
          <a:off x="3938194" y="1473374"/>
          <a:ext cx="1091782" cy="10917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F5E3250-9004-4A9E-83F3-FFD03477525D}">
      <dsp:nvSpPr>
        <dsp:cNvPr id="0" name=""/>
        <dsp:cNvSpPr/>
      </dsp:nvSpPr>
      <dsp:spPr>
        <a:xfrm>
          <a:off x="3270993"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2"/>
              </a:solidFill>
            </a:rPr>
            <a:t>Pre-populated views</a:t>
          </a:r>
        </a:p>
      </dsp:txBody>
      <dsp:txXfrm>
        <a:off x="3270993" y="2885038"/>
        <a:ext cx="2426183" cy="720000"/>
      </dsp:txXfrm>
    </dsp:sp>
    <dsp:sp modelId="{56317322-AA77-4A18-96EE-F8143403975A}">
      <dsp:nvSpPr>
        <dsp:cNvPr id="0" name=""/>
        <dsp:cNvSpPr/>
      </dsp:nvSpPr>
      <dsp:spPr>
        <a:xfrm>
          <a:off x="6788960" y="1473374"/>
          <a:ext cx="1091782" cy="10917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3E08CEE-CF31-4012-8A3C-F52B821743CA}">
      <dsp:nvSpPr>
        <dsp:cNvPr id="0" name=""/>
        <dsp:cNvSpPr/>
      </dsp:nvSpPr>
      <dsp:spPr>
        <a:xfrm>
          <a:off x="6121759"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nl-NL" sz="2300" kern="1200">
              <a:solidFill>
                <a:schemeClr val="bg2"/>
              </a:solidFill>
            </a:rPr>
            <a:t>Update on change</a:t>
          </a:r>
          <a:endParaRPr lang="en-US" sz="2300" kern="1200">
            <a:solidFill>
              <a:schemeClr val="bg2"/>
            </a:solidFill>
          </a:endParaRPr>
        </a:p>
      </dsp:txBody>
      <dsp:txXfrm>
        <a:off x="6121759" y="2885038"/>
        <a:ext cx="2426183" cy="720000"/>
      </dsp:txXfrm>
    </dsp:sp>
    <dsp:sp modelId="{DE4A8923-6DA6-423B-874F-31465C7797BD}">
      <dsp:nvSpPr>
        <dsp:cNvPr id="0" name=""/>
        <dsp:cNvSpPr/>
      </dsp:nvSpPr>
      <dsp:spPr>
        <a:xfrm>
          <a:off x="9639725" y="1473374"/>
          <a:ext cx="1091782" cy="10917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1BAB38B-4C32-46A2-A444-BF2BA1D8DF6E}">
      <dsp:nvSpPr>
        <dsp:cNvPr id="0" name=""/>
        <dsp:cNvSpPr/>
      </dsp:nvSpPr>
      <dsp:spPr>
        <a:xfrm>
          <a:off x="8972525" y="2885038"/>
          <a:ext cx="242618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solidFill>
                <a:schemeClr val="bg2"/>
              </a:solidFill>
            </a:rPr>
            <a:t>Cosmos DB Change Feed</a:t>
          </a:r>
        </a:p>
      </dsp:txBody>
      <dsp:txXfrm>
        <a:off x="8972525" y="2885038"/>
        <a:ext cx="2426183" cy="7200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30A6E5-4574-44F3-AD17-044A2724AB6A}">
      <dsp:nvSpPr>
        <dsp:cNvPr id="0" name=""/>
        <dsp:cNvSpPr/>
      </dsp:nvSpPr>
      <dsp:spPr>
        <a:xfrm>
          <a:off x="0" y="4212"/>
          <a:ext cx="11818936" cy="106825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C31BC7A4-3F60-4482-9E20-71224D6D2632}">
      <dsp:nvSpPr>
        <dsp:cNvPr id="0" name=""/>
        <dsp:cNvSpPr/>
      </dsp:nvSpPr>
      <dsp:spPr>
        <a:xfrm>
          <a:off x="323146" y="242464"/>
          <a:ext cx="587538" cy="58753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E2E188-A9A5-42E9-8821-C00C0780FE31}">
      <dsp:nvSpPr>
        <dsp:cNvPr id="0" name=""/>
        <dsp:cNvSpPr/>
      </dsp:nvSpPr>
      <dsp:spPr>
        <a:xfrm>
          <a:off x="1233831" y="2107"/>
          <a:ext cx="10585105" cy="1068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057" tIns="113057" rIns="113057" bIns="113057" numCol="1" spcCol="1270" anchor="ctr" anchorCtr="0">
          <a:noAutofit/>
        </a:bodyPr>
        <a:lstStyle/>
        <a:p>
          <a:pPr marL="0" lvl="0" indent="0" algn="l" defTabSz="977900" rtl="0">
            <a:lnSpc>
              <a:spcPct val="100000"/>
            </a:lnSpc>
            <a:spcBef>
              <a:spcPct val="0"/>
            </a:spcBef>
            <a:spcAft>
              <a:spcPct val="35000"/>
            </a:spcAft>
            <a:buNone/>
          </a:pPr>
          <a:r>
            <a:rPr lang="en-US" sz="2200" kern="1200">
              <a:solidFill>
                <a:schemeClr val="bg1"/>
              </a:solidFill>
            </a:rPr>
            <a:t>Cosmos DB is a great central append-only persistent data store</a:t>
          </a:r>
          <a:r>
            <a:rPr lang="en-US" sz="2200" kern="1200">
              <a:solidFill>
                <a:schemeClr val="bg1"/>
              </a:solidFill>
              <a:latin typeface="Calibri Light" panose="020F0302020204030204"/>
            </a:rPr>
            <a:t> </a:t>
          </a:r>
        </a:p>
      </dsp:txBody>
      <dsp:txXfrm>
        <a:off x="1233831" y="2107"/>
        <a:ext cx="10585105" cy="1068252"/>
      </dsp:txXfrm>
    </dsp:sp>
    <dsp:sp modelId="{9AF1AF65-EDBB-405F-8A8B-C618605A9642}">
      <dsp:nvSpPr>
        <dsp:cNvPr id="0" name=""/>
        <dsp:cNvSpPr/>
      </dsp:nvSpPr>
      <dsp:spPr>
        <a:xfrm>
          <a:off x="0" y="1337422"/>
          <a:ext cx="11818936" cy="106825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9CE78653-7D8E-4FD6-86C4-052777A312CC}">
      <dsp:nvSpPr>
        <dsp:cNvPr id="0" name=""/>
        <dsp:cNvSpPr/>
      </dsp:nvSpPr>
      <dsp:spPr>
        <a:xfrm>
          <a:off x="323146" y="1577779"/>
          <a:ext cx="587538" cy="58753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80A7A5-C64D-406A-9E24-5A48D159D9C5}">
      <dsp:nvSpPr>
        <dsp:cNvPr id="0" name=""/>
        <dsp:cNvSpPr/>
      </dsp:nvSpPr>
      <dsp:spPr>
        <a:xfrm>
          <a:off x="1233831" y="1337422"/>
          <a:ext cx="10585105" cy="1068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057" tIns="113057" rIns="113057" bIns="113057" numCol="1" spcCol="1270" anchor="ctr" anchorCtr="0">
          <a:noAutofit/>
        </a:bodyPr>
        <a:lstStyle/>
        <a:p>
          <a:pPr marL="0" lvl="0" indent="0" algn="l" defTabSz="977900">
            <a:lnSpc>
              <a:spcPct val="100000"/>
            </a:lnSpc>
            <a:spcBef>
              <a:spcPct val="0"/>
            </a:spcBef>
            <a:spcAft>
              <a:spcPct val="35000"/>
            </a:spcAft>
            <a:buNone/>
          </a:pPr>
          <a:r>
            <a:rPr lang="en-US" sz="2200" kern="1200">
              <a:solidFill>
                <a:schemeClr val="bg2"/>
              </a:solidFill>
              <a:latin typeface="Calibri Light" panose="020F0302020204030204"/>
            </a:rPr>
            <a:t>Use</a:t>
          </a:r>
          <a:r>
            <a:rPr lang="en-US" sz="2200" kern="1200">
              <a:solidFill>
                <a:schemeClr val="bg2"/>
              </a:solidFill>
            </a:rPr>
            <a:t> </a:t>
          </a:r>
          <a:r>
            <a:rPr lang="en-US" sz="2200" kern="1200">
              <a:solidFill>
                <a:schemeClr val="bg2"/>
              </a:solidFill>
              <a:latin typeface="Calibri Light" panose="020F0302020204030204"/>
            </a:rPr>
            <a:t>event-sourcing</a:t>
          </a:r>
          <a:r>
            <a:rPr lang="en-US" sz="2200" kern="1200">
              <a:solidFill>
                <a:schemeClr val="bg2"/>
              </a:solidFill>
            </a:rPr>
            <a:t> on Azure with heavy write loads</a:t>
          </a:r>
          <a:endParaRPr lang="en-US" sz="2200" kern="1200"/>
        </a:p>
      </dsp:txBody>
      <dsp:txXfrm>
        <a:off x="1233831" y="1337422"/>
        <a:ext cx="10585105" cy="1068252"/>
      </dsp:txXfrm>
    </dsp:sp>
    <dsp:sp modelId="{33C1E2F7-1619-4CEF-9E78-7D55FB3EFD55}">
      <dsp:nvSpPr>
        <dsp:cNvPr id="0" name=""/>
        <dsp:cNvSpPr/>
      </dsp:nvSpPr>
      <dsp:spPr>
        <a:xfrm>
          <a:off x="0" y="2672738"/>
          <a:ext cx="11818936" cy="106825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50C0BEAC-6379-4922-8409-7DF82D6129CB}">
      <dsp:nvSpPr>
        <dsp:cNvPr id="0" name=""/>
        <dsp:cNvSpPr/>
      </dsp:nvSpPr>
      <dsp:spPr>
        <a:xfrm>
          <a:off x="323146" y="2913094"/>
          <a:ext cx="587538" cy="58753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64B9622-2391-492C-9053-15D0DF2EB845}">
      <dsp:nvSpPr>
        <dsp:cNvPr id="0" name=""/>
        <dsp:cNvSpPr/>
      </dsp:nvSpPr>
      <dsp:spPr>
        <a:xfrm>
          <a:off x="1233831" y="2674842"/>
          <a:ext cx="10585105" cy="1068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057" tIns="113057" rIns="113057" bIns="113057" numCol="1" spcCol="1270" anchor="ctr" anchorCtr="0">
          <a:noAutofit/>
        </a:bodyPr>
        <a:lstStyle/>
        <a:p>
          <a:pPr marL="0" lvl="0" indent="0" algn="l" defTabSz="977900">
            <a:lnSpc>
              <a:spcPct val="100000"/>
            </a:lnSpc>
            <a:spcBef>
              <a:spcPct val="0"/>
            </a:spcBef>
            <a:spcAft>
              <a:spcPct val="35000"/>
            </a:spcAft>
            <a:buNone/>
          </a:pPr>
          <a:r>
            <a:rPr lang="en-US" sz="2200" kern="1200">
              <a:solidFill>
                <a:schemeClr val="bg2"/>
              </a:solidFill>
            </a:rPr>
            <a:t>Prepare materialized views for various consumers</a:t>
          </a:r>
        </a:p>
      </dsp:txBody>
      <dsp:txXfrm>
        <a:off x="1233831" y="2674842"/>
        <a:ext cx="10585105" cy="1068252"/>
      </dsp:txXfrm>
    </dsp:sp>
    <dsp:sp modelId="{A12C6D79-B8F3-4AA5-B39F-5CA306DFA524}">
      <dsp:nvSpPr>
        <dsp:cNvPr id="0" name=""/>
        <dsp:cNvSpPr/>
      </dsp:nvSpPr>
      <dsp:spPr>
        <a:xfrm>
          <a:off x="0" y="4008053"/>
          <a:ext cx="11818936" cy="106825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B14A1576-0C1E-41E3-9A4E-97C21D901C11}">
      <dsp:nvSpPr>
        <dsp:cNvPr id="0" name=""/>
        <dsp:cNvSpPr/>
      </dsp:nvSpPr>
      <dsp:spPr>
        <a:xfrm>
          <a:off x="323146" y="4248409"/>
          <a:ext cx="587538" cy="58753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5C3218D-EC53-41AA-89BB-5103A7B529D8}">
      <dsp:nvSpPr>
        <dsp:cNvPr id="0" name=""/>
        <dsp:cNvSpPr/>
      </dsp:nvSpPr>
      <dsp:spPr>
        <a:xfrm>
          <a:off x="1233831" y="4010157"/>
          <a:ext cx="10585105" cy="1068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057" tIns="113057" rIns="113057" bIns="113057" numCol="1" spcCol="1270" anchor="ctr" anchorCtr="0">
          <a:noAutofit/>
        </a:bodyPr>
        <a:lstStyle/>
        <a:p>
          <a:pPr marL="0" lvl="0" indent="0" algn="l" defTabSz="977900">
            <a:lnSpc>
              <a:spcPct val="100000"/>
            </a:lnSpc>
            <a:spcBef>
              <a:spcPct val="0"/>
            </a:spcBef>
            <a:spcAft>
              <a:spcPct val="35000"/>
            </a:spcAft>
            <a:buNone/>
          </a:pPr>
          <a:r>
            <a:rPr lang="en-US" sz="2200" kern="1200">
              <a:solidFill>
                <a:schemeClr val="bg2"/>
              </a:solidFill>
            </a:rPr>
            <a:t>Use the Azure eco-system for easy and powerful solutions</a:t>
          </a:r>
        </a:p>
      </dsp:txBody>
      <dsp:txXfrm>
        <a:off x="1233831" y="4010157"/>
        <a:ext cx="10585105" cy="106825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5E996EE-EEE2-416A-9FF6-510BC87DC71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a:extLst>
              <a:ext uri="{FF2B5EF4-FFF2-40B4-BE49-F238E27FC236}">
                <a16:creationId xmlns:a16="http://schemas.microsoft.com/office/drawing/2014/main" id="{9C12C6A5-763D-4EF6-B1DC-34B446923D2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2DAD10-468E-4869-AC50-7556753CA1F7}" type="datetimeFigureOut">
              <a:rPr lang="nl-NL" smtClean="0"/>
              <a:t>13-11-2021</a:t>
            </a:fld>
            <a:endParaRPr lang="nl-NL"/>
          </a:p>
        </p:txBody>
      </p:sp>
      <p:sp>
        <p:nvSpPr>
          <p:cNvPr id="4" name="Footer Placeholder 3">
            <a:extLst>
              <a:ext uri="{FF2B5EF4-FFF2-40B4-BE49-F238E27FC236}">
                <a16:creationId xmlns:a16="http://schemas.microsoft.com/office/drawing/2014/main" id="{69124D4C-E46B-49E5-85BF-89F558CBE33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Slide Number Placeholder 4">
            <a:extLst>
              <a:ext uri="{FF2B5EF4-FFF2-40B4-BE49-F238E27FC236}">
                <a16:creationId xmlns:a16="http://schemas.microsoft.com/office/drawing/2014/main" id="{DC461A32-BFA2-48CC-B000-021AD7FDA3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5E587D-11AB-4B22-9445-0AA01709B73C}" type="slidenum">
              <a:rPr lang="nl-NL" smtClean="0"/>
              <a:t>‹#›</a:t>
            </a:fld>
            <a:endParaRPr lang="nl-NL"/>
          </a:p>
        </p:txBody>
      </p:sp>
    </p:spTree>
    <p:extLst>
      <p:ext uri="{BB962C8B-B14F-4D97-AF65-F5344CB8AC3E}">
        <p14:creationId xmlns:p14="http://schemas.microsoft.com/office/powerpoint/2010/main" val="1062192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pn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1E28B3-A627-4E1B-B89D-A03EA7249FEC}" type="datetimeFigureOut">
              <a:rPr lang="nl-NL" smtClean="0"/>
              <a:t>13-11-2021</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820729-0AB1-4812-AF0D-85343C7E0724}" type="slidenum">
              <a:rPr lang="nl-NL" smtClean="0"/>
              <a:t>‹#›</a:t>
            </a:fld>
            <a:endParaRPr lang="nl-NL"/>
          </a:p>
        </p:txBody>
      </p:sp>
    </p:spTree>
    <p:extLst>
      <p:ext uri="{BB962C8B-B14F-4D97-AF65-F5344CB8AC3E}">
        <p14:creationId xmlns:p14="http://schemas.microsoft.com/office/powerpoint/2010/main" val="40724304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cs.microsoft.com/en-us/azure/architecture/patterns/materialized-view"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2867">
              <a:spcAft>
                <a:spcPts val="336"/>
              </a:spcAft>
            </a:pPr>
            <a:endParaRPr lang="en-US">
              <a:solidFill>
                <a:schemeClr val="bg1"/>
              </a:solidFill>
            </a:endParaRPr>
          </a:p>
        </p:txBody>
      </p:sp>
      <p:sp>
        <p:nvSpPr>
          <p:cNvPr id="6" name="Date Placeholder 5"/>
          <p:cNvSpPr>
            <a:spLocks noGrp="1"/>
          </p:cNvSpPr>
          <p:nvPr>
            <p:ph type="dt" idx="12"/>
          </p:nvPr>
        </p:nvSpPr>
        <p:spPr>
          <a:xfrm>
            <a:off x="4014100" y="0"/>
            <a:ext cx="3070860" cy="468630"/>
          </a:xfrm>
          <a:prstGeom prst="rect">
            <a:avLst/>
          </a:prstGeom>
        </p:spPr>
        <p:txBody>
          <a:bodyPr/>
          <a:lstStyle/>
          <a:p>
            <a:fld id="{D4664A66-7F43-48D1-91D2-AE7A931D6495}" type="datetime1">
              <a:rPr lang="en-US" smtClean="0">
                <a:solidFill>
                  <a:prstClr val="black"/>
                </a:solidFill>
              </a:rPr>
              <a:pPr/>
              <a:t>11/13/2021</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a:t>
            </a:fld>
            <a:endParaRPr lang="en-US">
              <a:solidFill>
                <a:prstClr val="black"/>
              </a:solidFill>
            </a:endParaRPr>
          </a:p>
        </p:txBody>
      </p:sp>
      <p:sp>
        <p:nvSpPr>
          <p:cNvPr id="8"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a:solidFill>
                  <a:prstClr val="black"/>
                </a:solidFill>
              </a:rPr>
              <a:t>Microsoft Office</a:t>
            </a:r>
          </a:p>
        </p:txBody>
      </p:sp>
      <p:sp>
        <p:nvSpPr>
          <p:cNvPr id="9" name="Footer Placeholder 7"/>
          <p:cNvSpPr>
            <a:spLocks noGrp="1"/>
          </p:cNvSpPr>
          <p:nvPr>
            <p:ph type="ftr" sz="quarter" idx="4"/>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5889772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Why </a:t>
            </a:r>
            <a:r>
              <a:rPr lang="en-US" err="1">
                <a:cs typeface="Calibri"/>
              </a:rPr>
              <a:t>whould</a:t>
            </a:r>
            <a:r>
              <a:rPr lang="en-US">
                <a:cs typeface="Calibri"/>
              </a:rPr>
              <a:t> we use materialized view? In traditional way when we need to read our data we'd create a query and call it when we need it.</a:t>
            </a:r>
            <a:br>
              <a:rPr lang="en-US">
                <a:cs typeface="+mn-lt"/>
              </a:rPr>
            </a:br>
            <a:r>
              <a:rPr lang="en-US">
                <a:cs typeface="Calibri"/>
              </a:rPr>
              <a:t>With </a:t>
            </a:r>
            <a:r>
              <a:rPr lang="en-US" err="1">
                <a:cs typeface="Calibri"/>
              </a:rPr>
              <a:t>cosmosDB</a:t>
            </a:r>
            <a:r>
              <a:rPr lang="en-US">
                <a:cs typeface="Calibri"/>
              </a:rPr>
              <a:t> we might want to do it differently because our queries most likely will be quite </a:t>
            </a:r>
            <a:r>
              <a:rPr lang="en-US" err="1">
                <a:cs typeface="Calibri"/>
              </a:rPr>
              <a:t>expensuve</a:t>
            </a:r>
            <a:r>
              <a:rPr lang="en-US">
                <a:cs typeface="Calibri"/>
              </a:rPr>
              <a:t>. Especially when we have cross partition queries.</a:t>
            </a:r>
            <a:br>
              <a:rPr lang="en-US">
                <a:cs typeface="+mn-lt"/>
              </a:rPr>
            </a:br>
            <a:endParaRPr lang="en-US">
              <a:cs typeface="Calibri"/>
            </a:endParaRPr>
          </a:p>
        </p:txBody>
      </p:sp>
      <p:sp>
        <p:nvSpPr>
          <p:cNvPr id="4" name="Slide Number Placeholder 3"/>
          <p:cNvSpPr>
            <a:spLocks noGrp="1"/>
          </p:cNvSpPr>
          <p:nvPr>
            <p:ph type="sldNum" sz="quarter" idx="5"/>
          </p:nvPr>
        </p:nvSpPr>
        <p:spPr/>
        <p:txBody>
          <a:bodyPr/>
          <a:lstStyle/>
          <a:p>
            <a:fld id="{68820729-0AB1-4812-AF0D-85343C7E0724}" type="slidenum">
              <a:rPr lang="nl-NL" smtClean="0"/>
              <a:t>12</a:t>
            </a:fld>
            <a:endParaRPr lang="nl-NL"/>
          </a:p>
        </p:txBody>
      </p:sp>
    </p:spTree>
    <p:extLst>
      <p:ext uri="{BB962C8B-B14F-4D97-AF65-F5344CB8AC3E}">
        <p14:creationId xmlns:p14="http://schemas.microsoft.com/office/powerpoint/2010/main" val="17971504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hlinkClick r:id="rId3"/>
              </a:rPr>
              <a:t>Materialized View pattern</a:t>
            </a:r>
            <a:r>
              <a:rPr lang="en-US"/>
              <a:t>. The data store used in a system based on event sourcing is typically not well suited to efficient querying. Instead, a common approach is to generate prepopulated views of the data at regular intervals, or when the data changes. Shows how this can be done.</a:t>
            </a:r>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13</a:t>
            </a:fld>
            <a:endParaRPr lang="nl-NL"/>
          </a:p>
        </p:txBody>
      </p:sp>
    </p:spTree>
    <p:extLst>
      <p:ext uri="{BB962C8B-B14F-4D97-AF65-F5344CB8AC3E}">
        <p14:creationId xmlns:p14="http://schemas.microsoft.com/office/powerpoint/2010/main" val="31752547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 We used to normalize all our data, to prevent duplication as much as possible. This, however, sounds like you will be duplicating data for your different views. Can you elaborate on this?</a:t>
            </a:r>
          </a:p>
        </p:txBody>
      </p:sp>
      <p:sp>
        <p:nvSpPr>
          <p:cNvPr id="4" name="Slide Number Placeholder 3"/>
          <p:cNvSpPr>
            <a:spLocks noGrp="1"/>
          </p:cNvSpPr>
          <p:nvPr>
            <p:ph type="sldNum" sz="quarter" idx="10"/>
          </p:nvPr>
        </p:nvSpPr>
        <p:spPr/>
        <p:txBody>
          <a:bodyPr/>
          <a:lstStyle/>
          <a:p>
            <a:fld id="{4249A09B-4A39-974B-9594-129A7470D52A}" type="slidenum">
              <a:rPr lang="en-US" smtClean="0"/>
              <a:t>14</a:t>
            </a:fld>
            <a:endParaRPr lang="en-US"/>
          </a:p>
        </p:txBody>
      </p:sp>
    </p:spTree>
    <p:extLst>
      <p:ext uri="{BB962C8B-B14F-4D97-AF65-F5344CB8AC3E}">
        <p14:creationId xmlns:p14="http://schemas.microsoft.com/office/powerpoint/2010/main" val="40411290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Olena</a:t>
            </a:r>
          </a:p>
          <a:p>
            <a:r>
              <a:rPr lang="en-US"/>
              <a:t>Eldert</a:t>
            </a:r>
          </a:p>
          <a:p>
            <a:r>
              <a:rPr lang="en-US"/>
              <a:t>Olena</a:t>
            </a:r>
          </a:p>
          <a:p>
            <a:r>
              <a:rPr lang="en-US"/>
              <a:t>Eldert</a:t>
            </a:r>
          </a:p>
          <a:p>
            <a:r>
              <a:rPr lang="en-US"/>
              <a:t>Synapse</a:t>
            </a:r>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17</a:t>
            </a:fld>
            <a:endParaRPr lang="nl-NL"/>
          </a:p>
        </p:txBody>
      </p:sp>
    </p:spTree>
    <p:extLst>
      <p:ext uri="{BB962C8B-B14F-4D97-AF65-F5344CB8AC3E}">
        <p14:creationId xmlns:p14="http://schemas.microsoft.com/office/powerpoint/2010/main" val="1221415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68820729-0AB1-4812-AF0D-85343C7E0724}" type="slidenum">
              <a:rPr lang="nl-NL" smtClean="0"/>
              <a:t>19</a:t>
            </a:fld>
            <a:endParaRPr lang="nl-NL"/>
          </a:p>
        </p:txBody>
      </p:sp>
    </p:spTree>
    <p:extLst>
      <p:ext uri="{BB962C8B-B14F-4D97-AF65-F5344CB8AC3E}">
        <p14:creationId xmlns:p14="http://schemas.microsoft.com/office/powerpoint/2010/main" val="19018608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5288" y="692150"/>
            <a:ext cx="6142037" cy="3455988"/>
          </a:xfrm>
          <a:prstGeom prst="rect">
            <a:avLst/>
          </a:prstGeom>
        </p:spPr>
      </p:sp>
      <p:sp>
        <p:nvSpPr>
          <p:cNvPr id="3" name="Notes Placeholder 2"/>
          <p:cNvSpPr>
            <a:spLocks noGrp="1"/>
          </p:cNvSpPr>
          <p:nvPr>
            <p:ph type="body" idx="1"/>
          </p:nvPr>
        </p:nvSpPr>
        <p:spPr>
          <a:xfrm>
            <a:off x="693254" y="4379002"/>
            <a:ext cx="5546035" cy="4148528"/>
          </a:xfrm>
          <a:prstGeom prst="rect">
            <a:avLst/>
          </a:prstGeom>
        </p:spPr>
        <p:txBody>
          <a:bodyPr>
            <a:normAutofit/>
          </a:bodyPr>
          <a:lstStyle/>
          <a:p>
            <a:endParaRPr lang="en-US"/>
          </a:p>
        </p:txBody>
      </p:sp>
      <p:sp>
        <p:nvSpPr>
          <p:cNvPr id="6" name="Date Placeholder 5"/>
          <p:cNvSpPr>
            <a:spLocks noGrp="1"/>
          </p:cNvSpPr>
          <p:nvPr>
            <p:ph type="dt" idx="10"/>
          </p:nvPr>
        </p:nvSpPr>
        <p:spPr>
          <a:xfrm>
            <a:off x="3926837" y="0"/>
            <a:ext cx="3004102" cy="460948"/>
          </a:xfrm>
          <a:prstGeom prst="rect">
            <a:avLst/>
          </a:prstGeom>
        </p:spPr>
        <p:txBody>
          <a:bodyPr/>
          <a:lstStyle/>
          <a:p>
            <a:fld id="{CF65DC99-4379-44AE-9BA7-822724421C33}" type="datetime1">
              <a:rPr lang="en-US" smtClean="0">
                <a:solidFill>
                  <a:prstClr val="black"/>
                </a:solidFill>
              </a:rPr>
              <a:pPr/>
              <a:t>11/13/2021</a:t>
            </a:fld>
            <a:endParaRPr lang="en-US">
              <a:solidFill>
                <a:prstClr val="black"/>
              </a:solidFill>
            </a:endParaRPr>
          </a:p>
        </p:txBody>
      </p:sp>
      <p:sp>
        <p:nvSpPr>
          <p:cNvPr id="9" name="Footer Placeholder 8"/>
          <p:cNvSpPr>
            <a:spLocks noGrp="1"/>
          </p:cNvSpPr>
          <p:nvPr>
            <p:ph type="ftr" sz="quarter" idx="11"/>
          </p:nvPr>
        </p:nvSpPr>
        <p:spPr>
          <a:xfrm>
            <a:off x="0" y="8756403"/>
            <a:ext cx="6239289" cy="460948"/>
          </a:xfrm>
          <a:prstGeom prst="rect">
            <a:avLst/>
          </a:prstGeom>
        </p:spPr>
        <p:txBody>
          <a:bodyPr/>
          <a:lstStyle/>
          <a:p>
            <a:r>
              <a:rPr lang="en-US">
                <a:solidFill>
                  <a:srgbClr val="000000"/>
                </a:solidFill>
                <a:latin typeface="Segoe UI Light" pitchFamily="34" charset="0"/>
              </a:rPr>
              <a:t>© 2012 Microsoft Corporation. All rights reserved. Microsoft, Windows, Windows Vista and other product names are or may be registered trademarks and/or trademarks in the U.S. and/or other countries.</a:t>
            </a:r>
          </a:p>
          <a:p>
            <a:r>
              <a:rPr lang="en-US">
                <a:solidFill>
                  <a:srgbClr val="000000"/>
                </a:solidFill>
                <a:latin typeface="Segoe UI Light"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latin typeface="Segoe UI Light" pitchFamily="34" charset="0"/>
              </a:rPr>
            </a:br>
            <a:r>
              <a:rPr lang="en-US">
                <a:solidFill>
                  <a:srgbClr val="000000"/>
                </a:solidFill>
                <a:latin typeface="Segoe UI Light" pitchFamily="34" charset="0"/>
              </a:rPr>
              <a:t>MICROSOFT MAKES NO WARRANTIES, EXPRESS, IMPLIED OR STATUTORY, AS TO THE INFORMATION IN THIS PRESENTATION.</a:t>
            </a:r>
          </a:p>
        </p:txBody>
      </p:sp>
      <p:sp>
        <p:nvSpPr>
          <p:cNvPr id="10" name="Slide Number Placeholder 9"/>
          <p:cNvSpPr>
            <a:spLocks noGrp="1"/>
          </p:cNvSpPr>
          <p:nvPr>
            <p:ph type="sldNum" sz="quarter" idx="12"/>
          </p:nvPr>
        </p:nvSpPr>
        <p:spPr>
          <a:xfrm>
            <a:off x="6239289" y="8756403"/>
            <a:ext cx="691650" cy="460948"/>
          </a:xfrm>
          <a:prstGeom prst="rect">
            <a:avLst/>
          </a:prstGeom>
        </p:spPr>
        <p:txBody>
          <a:bodyPr/>
          <a:lstStyle/>
          <a:p>
            <a:fld id="{8B263312-38AA-4E1E-B2B5-0F8F122B24FE}" type="slidenum">
              <a:rPr lang="en-US" smtClean="0">
                <a:solidFill>
                  <a:prstClr val="black"/>
                </a:solidFill>
              </a:rPr>
              <a:pPr/>
              <a:t>20</a:t>
            </a:fld>
            <a:endParaRPr lang="en-US">
              <a:solidFill>
                <a:prstClr val="black"/>
              </a:solidFill>
            </a:endParaRPr>
          </a:p>
        </p:txBody>
      </p:sp>
      <p:sp>
        <p:nvSpPr>
          <p:cNvPr id="11" name="Header Placeholder 10"/>
          <p:cNvSpPr>
            <a:spLocks noGrp="1"/>
          </p:cNvSpPr>
          <p:nvPr>
            <p:ph type="hdr" sz="quarter" idx="13"/>
          </p:nvPr>
        </p:nvSpPr>
        <p:spPr>
          <a:xfrm>
            <a:off x="0" y="0"/>
            <a:ext cx="3004102" cy="460948"/>
          </a:xfrm>
          <a:prstGeom prst="rect">
            <a:avLst/>
          </a:prstGeom>
        </p:spPr>
        <p:txBody>
          <a:bodyPr/>
          <a:lstStyle/>
          <a:p>
            <a:r>
              <a:rPr lang="en-US">
                <a:solidFill>
                  <a:prstClr val="black"/>
                </a:solidFill>
              </a:rPr>
              <a:t>Microsoft Consumer Channels and Central Marketing Group</a:t>
            </a:r>
          </a:p>
        </p:txBody>
      </p:sp>
    </p:spTree>
    <p:extLst>
      <p:ext uri="{BB962C8B-B14F-4D97-AF65-F5344CB8AC3E}">
        <p14:creationId xmlns:p14="http://schemas.microsoft.com/office/powerpoint/2010/main" val="1098062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3</a:t>
            </a:fld>
            <a:endParaRPr lang="nl-NL"/>
          </a:p>
        </p:txBody>
      </p:sp>
    </p:spTree>
    <p:extLst>
      <p:ext uri="{BB962C8B-B14F-4D97-AF65-F5344CB8AC3E}">
        <p14:creationId xmlns:p14="http://schemas.microsoft.com/office/powerpoint/2010/main" val="321054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4</a:t>
            </a:fld>
            <a:endParaRPr lang="nl-NL"/>
          </a:p>
        </p:txBody>
      </p:sp>
    </p:spTree>
    <p:extLst>
      <p:ext uri="{BB962C8B-B14F-4D97-AF65-F5344CB8AC3E}">
        <p14:creationId xmlns:p14="http://schemas.microsoft.com/office/powerpoint/2010/main" val="18616886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5</a:t>
            </a:fld>
            <a:endParaRPr lang="nl-NL"/>
          </a:p>
        </p:txBody>
      </p:sp>
    </p:spTree>
    <p:extLst>
      <p:ext uri="{BB962C8B-B14F-4D97-AF65-F5344CB8AC3E}">
        <p14:creationId xmlns:p14="http://schemas.microsoft.com/office/powerpoint/2010/main" val="37877861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A39310-3DD3-491D-930A-68A0B7F9FD9D}" type="slidenum">
              <a:rPr lang="ru-RU" smtClean="0"/>
              <a:t>6</a:t>
            </a:fld>
            <a:endParaRPr lang="ru-RU"/>
          </a:p>
        </p:txBody>
      </p:sp>
    </p:spTree>
    <p:extLst>
      <p:ext uri="{BB962C8B-B14F-4D97-AF65-F5344CB8AC3E}">
        <p14:creationId xmlns:p14="http://schemas.microsoft.com/office/powerpoint/2010/main" val="3232500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Most applications work with data, and the typical approach is for the application to maintain the current state of the data by updating it as users work with it. For example, in the traditional create, read, update, and delete (CRUD) model a typical data process is to read data from the store, make some modifications to it, and update the current state of the data with the new values—often by using transactions that lock the data.</a:t>
            </a:r>
          </a:p>
          <a:p>
            <a:r>
              <a:rPr lang="en-US"/>
              <a:t>The CRUD approach has some limitations:</a:t>
            </a:r>
          </a:p>
          <a:p>
            <a:r>
              <a:rPr lang="en-US"/>
              <a:t>CRUD systems perform update operations directly against a data store, which can slow down performance and responsiveness, and limit scalability, due to the processing overhead it requires.</a:t>
            </a:r>
          </a:p>
          <a:p>
            <a:r>
              <a:rPr lang="en-US"/>
              <a:t>In a collaborative domain with many concurrent users, data update conflicts are more likely because the update operations take place on a single item of data.</a:t>
            </a:r>
          </a:p>
          <a:p>
            <a:r>
              <a:rPr lang="en-US"/>
              <a:t>Unless there's an additional auditing mechanism that records the details of each operation in a separate log, history is lost.</a:t>
            </a:r>
          </a:p>
          <a:p>
            <a:endParaRPr lang="nl-NL"/>
          </a:p>
          <a:p>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7</a:t>
            </a:fld>
            <a:endParaRPr lang="nl-NL"/>
          </a:p>
        </p:txBody>
      </p:sp>
    </p:spTree>
    <p:extLst>
      <p:ext uri="{BB962C8B-B14F-4D97-AF65-F5344CB8AC3E}">
        <p14:creationId xmlns:p14="http://schemas.microsoft.com/office/powerpoint/2010/main" val="12582307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Write-heavy workloads. Store each event as an immutable document, instead of updating state in-place</a:t>
            </a:r>
          </a:p>
          <a:p>
            <a:pPr lvl="1"/>
            <a:r>
              <a:rPr lang="en-US" err="1"/>
              <a:t>AddEventForObject</a:t>
            </a:r>
            <a:r>
              <a:rPr lang="en-US"/>
              <a:t>(</a:t>
            </a:r>
            <a:r>
              <a:rPr lang="en-US" err="1"/>
              <a:t>ObjectId</a:t>
            </a:r>
            <a:r>
              <a:rPr lang="en-US"/>
              <a:t>, </a:t>
            </a:r>
            <a:r>
              <a:rPr lang="en-US" err="1"/>
              <a:t>EventType</a:t>
            </a:r>
            <a:r>
              <a:rPr lang="en-US"/>
              <a:t>, Timestamp)</a:t>
            </a:r>
          </a:p>
          <a:p>
            <a:pPr lvl="1"/>
            <a:r>
              <a:rPr lang="en-US" err="1"/>
              <a:t>GetEventsForObject</a:t>
            </a:r>
            <a:r>
              <a:rPr lang="en-US"/>
              <a:t>(</a:t>
            </a:r>
            <a:r>
              <a:rPr lang="en-US" err="1"/>
              <a:t>ObjectId</a:t>
            </a:r>
            <a:r>
              <a:rPr lang="en-US"/>
              <a:t>, </a:t>
            </a:r>
            <a:r>
              <a:rPr lang="en-US" err="1"/>
              <a:t>EventType</a:t>
            </a:r>
            <a:r>
              <a:rPr lang="en-US"/>
              <a:t>)</a:t>
            </a:r>
          </a:p>
          <a:p>
            <a:pPr lvl="1"/>
            <a:r>
              <a:rPr lang="en-US" err="1"/>
              <a:t>GetEventsSinceTimestamp</a:t>
            </a:r>
            <a:r>
              <a:rPr lang="en-US"/>
              <a:t>(Timestamp)</a:t>
            </a:r>
          </a:p>
          <a:p>
            <a:r>
              <a:rPr lang="en-US"/>
              <a:t>Why event-driven architectures?</a:t>
            </a:r>
          </a:p>
          <a:p>
            <a:pPr lvl="1"/>
            <a:r>
              <a:rPr lang="en-US"/>
              <a:t>Inserts are more efficient than update at scale</a:t>
            </a:r>
          </a:p>
          <a:p>
            <a:pPr lvl="1"/>
            <a:r>
              <a:rPr lang="en-US"/>
              <a:t>Built-in audit log of events</a:t>
            </a:r>
          </a:p>
          <a:p>
            <a:pPr lvl="1"/>
            <a:r>
              <a:rPr lang="en-US"/>
              <a:t>Decoupled micro-services that act on events</a:t>
            </a:r>
          </a:p>
          <a:p>
            <a:r>
              <a:rPr lang="en-US" err="1"/>
              <a:t>GetEventsForObject</a:t>
            </a:r>
            <a:r>
              <a:rPr lang="en-US"/>
              <a:t> is a single-partition query to get latest state on read</a:t>
            </a:r>
            <a:br>
              <a:rPr lang="en-US">
                <a:cs typeface="+mn-lt"/>
              </a:rPr>
            </a:br>
            <a:br>
              <a:rPr lang="en-US">
                <a:cs typeface="+mn-lt"/>
              </a:rPr>
            </a:br>
            <a:r>
              <a:rPr lang="en-US">
                <a:cs typeface="Calibri"/>
              </a:rPr>
              <a:t>QUESTION from Olena: You mentioned before problems with scalability, can you tell us how it will work in this case?</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26EED51F-96EB-4E4E-9B3B-EAE92F3CF0A4}" type="datetime8">
              <a:rPr lang="en-US" smtClean="0"/>
              <a:pPr/>
              <a:t>11/13/2021 2:30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8</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500527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Cosmos DB: Olena</a:t>
            </a:r>
          </a:p>
          <a:p>
            <a:r>
              <a:rPr lang="en-US"/>
              <a:t>Event Hubs: Eldert</a:t>
            </a:r>
          </a:p>
          <a:p>
            <a:r>
              <a:rPr lang="en-US"/>
              <a:t>Azure Functions: Olena</a:t>
            </a:r>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10</a:t>
            </a:fld>
            <a:endParaRPr lang="nl-NL"/>
          </a:p>
        </p:txBody>
      </p:sp>
    </p:spTree>
    <p:extLst>
      <p:ext uri="{BB962C8B-B14F-4D97-AF65-F5344CB8AC3E}">
        <p14:creationId xmlns:p14="http://schemas.microsoft.com/office/powerpoint/2010/main" val="1255594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Who here is working with Kafka?</a:t>
            </a:r>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11</a:t>
            </a:fld>
            <a:endParaRPr lang="nl-NL"/>
          </a:p>
        </p:txBody>
      </p:sp>
    </p:spTree>
    <p:extLst>
      <p:ext uri="{BB962C8B-B14F-4D97-AF65-F5344CB8AC3E}">
        <p14:creationId xmlns:p14="http://schemas.microsoft.com/office/powerpoint/2010/main" val="8707852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4DD5B-1FD5-4562-9EB4-A45FFD8EE1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6715DC-2407-4F93-A929-A11DFD2BCF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EB34B6-6E2A-4AD0-8E3E-EAA1F03013C4}"/>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5" name="Footer Placeholder 4">
            <a:extLst>
              <a:ext uri="{FF2B5EF4-FFF2-40B4-BE49-F238E27FC236}">
                <a16:creationId xmlns:a16="http://schemas.microsoft.com/office/drawing/2014/main" id="{147C0B75-DFF7-460C-9572-FF67215F6FF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5F62B834-61FE-480A-8129-14006EBF6591}"/>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2879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3415D-5029-484D-9B8D-8E7E91BB6D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CA5B7B-E9FF-475E-8ACF-1936BBB692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5D9793-F66B-423D-8CBC-32F6DB1BDF89}"/>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5" name="Footer Placeholder 4">
            <a:extLst>
              <a:ext uri="{FF2B5EF4-FFF2-40B4-BE49-F238E27FC236}">
                <a16:creationId xmlns:a16="http://schemas.microsoft.com/office/drawing/2014/main" id="{9D1B467C-5AAB-48F9-B095-184BDAD41588}"/>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A3792534-1D09-4E52-ADA4-C73654746775}"/>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687691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22E3A8-2011-457E-B99C-7C0240C87FD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505861-1CB4-429B-8ADD-1FEEE27AB1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FED29-AB04-4771-A436-D6EBA6581559}"/>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5" name="Footer Placeholder 4">
            <a:extLst>
              <a:ext uri="{FF2B5EF4-FFF2-40B4-BE49-F238E27FC236}">
                <a16:creationId xmlns:a16="http://schemas.microsoft.com/office/drawing/2014/main" id="{D2BE6300-A0C5-446D-BEF2-4852A23252E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E6A15A85-518D-4E2D-A00F-D0834259C8C2}"/>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3691201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37966"/>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0301939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4326774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4DD5B-1FD5-4562-9EB4-A45FFD8EE1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6715DC-2407-4F93-A929-A11DFD2BCF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EB34B6-6E2A-4AD0-8E3E-EAA1F03013C4}"/>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11/13/2021</a:t>
            </a:fld>
            <a:endParaRPr lang="en-US"/>
          </a:p>
        </p:txBody>
      </p:sp>
      <p:sp>
        <p:nvSpPr>
          <p:cNvPr id="5" name="Footer Placeholder 4">
            <a:extLst>
              <a:ext uri="{FF2B5EF4-FFF2-40B4-BE49-F238E27FC236}">
                <a16:creationId xmlns:a16="http://schemas.microsoft.com/office/drawing/2014/main" id="{147C0B75-DFF7-460C-9572-FF67215F6FF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F62B834-61FE-480A-8129-14006EBF6591}"/>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4094680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A91C9-5045-43CB-8082-8C1A3B4379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48FEC3-CA1E-4750-BCCD-EA538CC6BE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2C362-B254-45A2-8F64-EBDA890806A7}"/>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11/13/2021</a:t>
            </a:fld>
            <a:endParaRPr lang="en-US"/>
          </a:p>
        </p:txBody>
      </p:sp>
      <p:sp>
        <p:nvSpPr>
          <p:cNvPr id="5" name="Footer Placeholder 4">
            <a:extLst>
              <a:ext uri="{FF2B5EF4-FFF2-40B4-BE49-F238E27FC236}">
                <a16:creationId xmlns:a16="http://schemas.microsoft.com/office/drawing/2014/main" id="{B33E47C2-32BC-4178-A9A6-C9124390623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345299B-FAE6-468D-BAB6-71A3ABD63546}"/>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41747606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F7737-A04C-4894-B356-F9039BAEDF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21F234-9BD2-4799-8886-590D25FD0E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FAC7F2-2455-4CDE-A3F5-DA151EF5FAEA}"/>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11/13/2021</a:t>
            </a:fld>
            <a:endParaRPr lang="en-US"/>
          </a:p>
        </p:txBody>
      </p:sp>
      <p:sp>
        <p:nvSpPr>
          <p:cNvPr id="5" name="Footer Placeholder 4">
            <a:extLst>
              <a:ext uri="{FF2B5EF4-FFF2-40B4-BE49-F238E27FC236}">
                <a16:creationId xmlns:a16="http://schemas.microsoft.com/office/drawing/2014/main" id="{493405DF-F0E7-4D8C-9046-4DC9A44CC53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6ECEA94-3D94-4D3E-833D-ED3A8ABEA55C}"/>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2506635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9313A-87B2-4822-A90B-BE7D553D4D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F35206-C659-4CE9-9BB8-9452C5020A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9F124C-6CA9-40A7-9B38-3637F9750B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0D7D38-58D6-4CE6-BF65-D828FA697492}"/>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11/13/2021</a:t>
            </a:fld>
            <a:endParaRPr lang="en-US"/>
          </a:p>
        </p:txBody>
      </p:sp>
      <p:sp>
        <p:nvSpPr>
          <p:cNvPr id="6" name="Footer Placeholder 5">
            <a:extLst>
              <a:ext uri="{FF2B5EF4-FFF2-40B4-BE49-F238E27FC236}">
                <a16:creationId xmlns:a16="http://schemas.microsoft.com/office/drawing/2014/main" id="{7C6D0130-94EF-4649-B0C3-8D282A01AE46}"/>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EA51713-7404-4780-A40C-13C6F3E28557}"/>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37799394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56BBE-E97D-46E7-86EE-DEE1CFB82E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5DA21B-A267-4E9D-83CC-7E9F6D9D07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5DC790-0156-42AA-AC21-A0C1C5E4B1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FFBBEC-1F28-4FB5-8ADE-55F6903F73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8DF6F4-6BD9-4815-B14F-0A96942732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A47CAE-45B0-429F-A8FF-977D084D8F21}"/>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11/13/2021</a:t>
            </a:fld>
            <a:endParaRPr lang="en-US"/>
          </a:p>
        </p:txBody>
      </p:sp>
      <p:sp>
        <p:nvSpPr>
          <p:cNvPr id="8" name="Footer Placeholder 7">
            <a:extLst>
              <a:ext uri="{FF2B5EF4-FFF2-40B4-BE49-F238E27FC236}">
                <a16:creationId xmlns:a16="http://schemas.microsoft.com/office/drawing/2014/main" id="{652FF902-60D0-42D7-802A-37E78F822A9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09DE6020-832D-479D-9010-D6A28A888E10}"/>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12639197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B6DD1-4996-4254-8E38-DF75F6FCE9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BAB6DB-7D66-4C6D-AACB-C52A24736D9E}"/>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11/13/2021</a:t>
            </a:fld>
            <a:endParaRPr lang="en-US"/>
          </a:p>
        </p:txBody>
      </p:sp>
      <p:sp>
        <p:nvSpPr>
          <p:cNvPr id="4" name="Footer Placeholder 3">
            <a:extLst>
              <a:ext uri="{FF2B5EF4-FFF2-40B4-BE49-F238E27FC236}">
                <a16:creationId xmlns:a16="http://schemas.microsoft.com/office/drawing/2014/main" id="{A303E7A8-7D43-4084-9E6F-94F1C823969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0F7AFF42-76AE-4B7F-A11E-138DC3A8FD38}"/>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2241566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A91C9-5045-43CB-8082-8C1A3B4379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48FEC3-CA1E-4750-BCCD-EA538CC6BE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2C362-B254-45A2-8F64-EBDA890806A7}"/>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5" name="Footer Placeholder 4">
            <a:extLst>
              <a:ext uri="{FF2B5EF4-FFF2-40B4-BE49-F238E27FC236}">
                <a16:creationId xmlns:a16="http://schemas.microsoft.com/office/drawing/2014/main" id="{B33E47C2-32BC-4178-A9A6-C9124390623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6345299B-FAE6-468D-BAB6-71A3ABD63546}"/>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7137033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EB7058-37B4-46F2-8536-1152A832B129}"/>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11/13/2021</a:t>
            </a:fld>
            <a:endParaRPr lang="en-US"/>
          </a:p>
        </p:txBody>
      </p:sp>
      <p:sp>
        <p:nvSpPr>
          <p:cNvPr id="3" name="Footer Placeholder 2">
            <a:extLst>
              <a:ext uri="{FF2B5EF4-FFF2-40B4-BE49-F238E27FC236}">
                <a16:creationId xmlns:a16="http://schemas.microsoft.com/office/drawing/2014/main" id="{397C0921-631D-489C-99E8-D662AEC68F9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3787512-86F6-463A-911A-C693C6E666B2}"/>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16488481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3C061-49B2-4A96-9A2B-217633819F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23D8A9-8284-4CB2-B3F9-DD34E58D42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E58E719-2BF4-43F2-9E7E-823421B980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EB44DF-00E8-4E60-A98D-B7E7066B4334}"/>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11/13/2021</a:t>
            </a:fld>
            <a:endParaRPr lang="en-US"/>
          </a:p>
        </p:txBody>
      </p:sp>
      <p:sp>
        <p:nvSpPr>
          <p:cNvPr id="6" name="Footer Placeholder 5">
            <a:extLst>
              <a:ext uri="{FF2B5EF4-FFF2-40B4-BE49-F238E27FC236}">
                <a16:creationId xmlns:a16="http://schemas.microsoft.com/office/drawing/2014/main" id="{DD578214-CF6D-4C89-9D6B-CBD214D6A8D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1147DF0-1BE6-42A2-BFD1-BBE3BBB264F2}"/>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30679445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E3D50-53CD-41EF-B3E5-E33EE69F9F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06E19C-C6C6-4844-90B3-FC9D79D768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B756AB0-CABB-4CB8-BA11-207A1F1036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7EB7EE-9437-4233-A789-EF36612B9C9A}"/>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11/13/2021</a:t>
            </a:fld>
            <a:endParaRPr lang="en-US"/>
          </a:p>
        </p:txBody>
      </p:sp>
      <p:sp>
        <p:nvSpPr>
          <p:cNvPr id="6" name="Footer Placeholder 5">
            <a:extLst>
              <a:ext uri="{FF2B5EF4-FFF2-40B4-BE49-F238E27FC236}">
                <a16:creationId xmlns:a16="http://schemas.microsoft.com/office/drawing/2014/main" id="{A02B99E8-B508-414A-9E54-B1AFE32C866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4BFA286-8000-45FA-8BB9-A87C6C9035B8}"/>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442893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3415D-5029-484D-9B8D-8E7E91BB6D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CA5B7B-E9FF-475E-8ACF-1936BBB692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5D9793-F66B-423D-8CBC-32F6DB1BDF89}"/>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11/13/2021</a:t>
            </a:fld>
            <a:endParaRPr lang="en-US"/>
          </a:p>
        </p:txBody>
      </p:sp>
      <p:sp>
        <p:nvSpPr>
          <p:cNvPr id="5" name="Footer Placeholder 4">
            <a:extLst>
              <a:ext uri="{FF2B5EF4-FFF2-40B4-BE49-F238E27FC236}">
                <a16:creationId xmlns:a16="http://schemas.microsoft.com/office/drawing/2014/main" id="{9D1B467C-5AAB-48F9-B095-184BDAD4158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3792534-1D09-4E52-ADA4-C73654746775}"/>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18674662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22E3A8-2011-457E-B99C-7C0240C87FD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505861-1CB4-429B-8ADD-1FEEE27AB1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FED29-AB04-4771-A436-D6EBA6581559}"/>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11/13/2021</a:t>
            </a:fld>
            <a:endParaRPr lang="en-US"/>
          </a:p>
        </p:txBody>
      </p:sp>
      <p:sp>
        <p:nvSpPr>
          <p:cNvPr id="5" name="Footer Placeholder 4">
            <a:extLst>
              <a:ext uri="{FF2B5EF4-FFF2-40B4-BE49-F238E27FC236}">
                <a16:creationId xmlns:a16="http://schemas.microsoft.com/office/drawing/2014/main" id="{D2BE6300-A0C5-446D-BEF2-4852A23252E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6A15A85-518D-4E2D-A00F-D0834259C8C2}"/>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27840808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3094-B357-4604-AD61-4DAF5563C3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44756C13-9BED-4F62-B3F8-F7E28DC27F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ADF454E3-A9F6-4F09-BB0B-BDD5A5387965}"/>
              </a:ext>
            </a:extLst>
          </p:cNvPr>
          <p:cNvSpPr>
            <a:spLocks noGrp="1"/>
          </p:cNvSpPr>
          <p:nvPr>
            <p:ph type="dt" sz="half" idx="10"/>
          </p:nvPr>
        </p:nvSpPr>
        <p:spPr/>
        <p:txBody>
          <a:bodyPr/>
          <a:lstStyle/>
          <a:p>
            <a:fld id="{C1F7A1A5-9B83-48F4-9C63-620B83769BFA}" type="datetimeFigureOut">
              <a:rPr lang="nl-NL" smtClean="0"/>
              <a:t>13-11-2021</a:t>
            </a:fld>
            <a:endParaRPr lang="nl-NL"/>
          </a:p>
        </p:txBody>
      </p:sp>
      <p:sp>
        <p:nvSpPr>
          <p:cNvPr id="5" name="Footer Placeholder 4">
            <a:extLst>
              <a:ext uri="{FF2B5EF4-FFF2-40B4-BE49-F238E27FC236}">
                <a16:creationId xmlns:a16="http://schemas.microsoft.com/office/drawing/2014/main" id="{52F66DEB-B2CF-4CA0-ABEC-8A9A43819657}"/>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53ACEB2F-4354-425B-8715-87C8E89ED0EA}"/>
              </a:ext>
            </a:extLst>
          </p:cNvPr>
          <p:cNvSpPr>
            <a:spLocks noGrp="1"/>
          </p:cNvSpPr>
          <p:nvPr>
            <p:ph type="sldNum" sz="quarter" idx="12"/>
          </p:nvPr>
        </p:nvSpPr>
        <p:spPr>
          <a:xfrm>
            <a:off x="9327417"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4836745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EF8A5-01A4-4603-986F-092FE964A3EF}"/>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F7304700-5445-4C58-B6C5-34A9AEF000C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A1A9CBD6-B2EA-4D9C-A02B-B45A08C14A6B}"/>
              </a:ext>
            </a:extLst>
          </p:cNvPr>
          <p:cNvSpPr>
            <a:spLocks noGrp="1"/>
          </p:cNvSpPr>
          <p:nvPr>
            <p:ph type="dt" sz="half" idx="10"/>
          </p:nvPr>
        </p:nvSpPr>
        <p:spPr/>
        <p:txBody>
          <a:bodyPr/>
          <a:lstStyle/>
          <a:p>
            <a:fld id="{C1F7A1A5-9B83-48F4-9C63-620B83769BFA}" type="datetimeFigureOut">
              <a:rPr lang="nl-NL" smtClean="0"/>
              <a:t>13-11-2021</a:t>
            </a:fld>
            <a:endParaRPr lang="nl-NL"/>
          </a:p>
        </p:txBody>
      </p:sp>
      <p:sp>
        <p:nvSpPr>
          <p:cNvPr id="5" name="Footer Placeholder 4">
            <a:extLst>
              <a:ext uri="{FF2B5EF4-FFF2-40B4-BE49-F238E27FC236}">
                <a16:creationId xmlns:a16="http://schemas.microsoft.com/office/drawing/2014/main" id="{535D0EFC-A16C-4FDC-ACDB-9D4E56EB9418}"/>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3EA2DEDC-A50F-4831-9A5E-3C26DC0A1C7A}"/>
              </a:ext>
            </a:extLst>
          </p:cNvPr>
          <p:cNvSpPr>
            <a:spLocks noGrp="1"/>
          </p:cNvSpPr>
          <p:nvPr>
            <p:ph type="sldNum" sz="quarter" idx="12"/>
          </p:nvPr>
        </p:nvSpPr>
        <p:spPr>
          <a:xfrm>
            <a:off x="9327417"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5315840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E7DFE-F084-40D8-B6C8-674D1B8C4E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L"/>
          </a:p>
        </p:txBody>
      </p:sp>
      <p:sp>
        <p:nvSpPr>
          <p:cNvPr id="4" name="Date Placeholder 3">
            <a:extLst>
              <a:ext uri="{FF2B5EF4-FFF2-40B4-BE49-F238E27FC236}">
                <a16:creationId xmlns:a16="http://schemas.microsoft.com/office/drawing/2014/main" id="{08D06B8E-BF0F-4032-B72E-6307AF172F06}"/>
              </a:ext>
            </a:extLst>
          </p:cNvPr>
          <p:cNvSpPr>
            <a:spLocks noGrp="1"/>
          </p:cNvSpPr>
          <p:nvPr>
            <p:ph type="dt" sz="half" idx="10"/>
          </p:nvPr>
        </p:nvSpPr>
        <p:spPr/>
        <p:txBody>
          <a:bodyPr/>
          <a:lstStyle/>
          <a:p>
            <a:fld id="{D61E2CAE-0AF7-43DC-968F-45E6B956AA4B}" type="datetimeFigureOut">
              <a:rPr lang="en-NL" smtClean="0"/>
              <a:t>11/13/2021</a:t>
            </a:fld>
            <a:endParaRPr lang="en-NL"/>
          </a:p>
        </p:txBody>
      </p:sp>
      <p:sp>
        <p:nvSpPr>
          <p:cNvPr id="5" name="Footer Placeholder 4">
            <a:extLst>
              <a:ext uri="{FF2B5EF4-FFF2-40B4-BE49-F238E27FC236}">
                <a16:creationId xmlns:a16="http://schemas.microsoft.com/office/drawing/2014/main" id="{83E7BE0B-00E7-47A7-9F57-E9E838527EDF}"/>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A2591B46-4551-4DD4-9726-8CE5D53F3204}"/>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18092361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9584E-8BDD-4756-80D4-2CE632193D85}"/>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DC9D8D2C-B27B-4ABC-9C39-41965271FC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B8F5DDF6-C529-42A7-B553-517FCBBF71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9B405F5D-04AD-4599-B46C-155DD392F186}"/>
              </a:ext>
            </a:extLst>
          </p:cNvPr>
          <p:cNvSpPr>
            <a:spLocks noGrp="1"/>
          </p:cNvSpPr>
          <p:nvPr>
            <p:ph type="dt" sz="half" idx="10"/>
          </p:nvPr>
        </p:nvSpPr>
        <p:spPr/>
        <p:txBody>
          <a:bodyPr/>
          <a:lstStyle/>
          <a:p>
            <a:fld id="{C1F7A1A5-9B83-48F4-9C63-620B83769BFA}" type="datetimeFigureOut">
              <a:rPr lang="nl-NL" smtClean="0"/>
              <a:t>13-11-2021</a:t>
            </a:fld>
            <a:endParaRPr lang="nl-NL"/>
          </a:p>
        </p:txBody>
      </p:sp>
      <p:sp>
        <p:nvSpPr>
          <p:cNvPr id="6" name="Footer Placeholder 5">
            <a:extLst>
              <a:ext uri="{FF2B5EF4-FFF2-40B4-BE49-F238E27FC236}">
                <a16:creationId xmlns:a16="http://schemas.microsoft.com/office/drawing/2014/main" id="{B34B5E8B-D0FF-40C0-97B4-867DF17180A1}"/>
              </a:ext>
            </a:extLst>
          </p:cNvPr>
          <p:cNvSpPr>
            <a:spLocks noGrp="1"/>
          </p:cNvSpPr>
          <p:nvPr>
            <p:ph type="ftr" sz="quarter" idx="11"/>
          </p:nvPr>
        </p:nvSpPr>
        <p:spPr/>
        <p:txBody>
          <a:bodyPr/>
          <a:lstStyle/>
          <a:p>
            <a:endParaRPr lang="nl-NL"/>
          </a:p>
        </p:txBody>
      </p:sp>
      <p:sp>
        <p:nvSpPr>
          <p:cNvPr id="7" name="Slide Number Placeholder 6">
            <a:extLst>
              <a:ext uri="{FF2B5EF4-FFF2-40B4-BE49-F238E27FC236}">
                <a16:creationId xmlns:a16="http://schemas.microsoft.com/office/drawing/2014/main" id="{9CC94DA0-DECA-41E4-B80B-938771EA9031}"/>
              </a:ext>
            </a:extLst>
          </p:cNvPr>
          <p:cNvSpPr>
            <a:spLocks noGrp="1"/>
          </p:cNvSpPr>
          <p:nvPr>
            <p:ph type="sldNum" sz="quarter" idx="12"/>
          </p:nvPr>
        </p:nvSpPr>
        <p:spPr>
          <a:xfrm>
            <a:off x="9327417"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7937618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3430-FF43-48DF-A2E9-E7103A7058B7}"/>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7DEF6292-D563-4F85-B2CC-056649DB34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1294F4-5C2E-4083-9C13-AB7B62AFC1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4BCA8C98-5548-4DA4-A15A-AC97FD8DC0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5E318C-F287-44A3-91C1-1A92A2DA70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244F8DF5-DEDD-45CC-AD48-9AE52BBA2054}"/>
              </a:ext>
            </a:extLst>
          </p:cNvPr>
          <p:cNvSpPr>
            <a:spLocks noGrp="1"/>
          </p:cNvSpPr>
          <p:nvPr>
            <p:ph type="dt" sz="half" idx="10"/>
          </p:nvPr>
        </p:nvSpPr>
        <p:spPr/>
        <p:txBody>
          <a:bodyPr/>
          <a:lstStyle/>
          <a:p>
            <a:fld id="{C1F7A1A5-9B83-48F4-9C63-620B83769BFA}" type="datetimeFigureOut">
              <a:rPr lang="nl-NL" smtClean="0"/>
              <a:t>13-11-2021</a:t>
            </a:fld>
            <a:endParaRPr lang="nl-NL"/>
          </a:p>
        </p:txBody>
      </p:sp>
      <p:sp>
        <p:nvSpPr>
          <p:cNvPr id="8" name="Footer Placeholder 7">
            <a:extLst>
              <a:ext uri="{FF2B5EF4-FFF2-40B4-BE49-F238E27FC236}">
                <a16:creationId xmlns:a16="http://schemas.microsoft.com/office/drawing/2014/main" id="{2A570A3C-3513-464C-88D6-444F9E9867FD}"/>
              </a:ext>
            </a:extLst>
          </p:cNvPr>
          <p:cNvSpPr>
            <a:spLocks noGrp="1"/>
          </p:cNvSpPr>
          <p:nvPr>
            <p:ph type="ftr" sz="quarter" idx="11"/>
          </p:nvPr>
        </p:nvSpPr>
        <p:spPr/>
        <p:txBody>
          <a:bodyPr/>
          <a:lstStyle/>
          <a:p>
            <a:endParaRPr lang="nl-NL"/>
          </a:p>
        </p:txBody>
      </p:sp>
      <p:sp>
        <p:nvSpPr>
          <p:cNvPr id="9" name="Slide Number Placeholder 8">
            <a:extLst>
              <a:ext uri="{FF2B5EF4-FFF2-40B4-BE49-F238E27FC236}">
                <a16:creationId xmlns:a16="http://schemas.microsoft.com/office/drawing/2014/main" id="{A498AFE8-E065-40B2-8341-10DCE61DA3AF}"/>
              </a:ext>
            </a:extLst>
          </p:cNvPr>
          <p:cNvSpPr>
            <a:spLocks noGrp="1"/>
          </p:cNvSpPr>
          <p:nvPr>
            <p:ph type="sldNum" sz="quarter" idx="12"/>
          </p:nvPr>
        </p:nvSpPr>
        <p:spPr>
          <a:xfrm>
            <a:off x="9327417"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5221365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F7737-A04C-4894-B356-F9039BAEDF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21F234-9BD2-4799-8886-590D25FD0E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FAC7F2-2455-4CDE-A3F5-DA151EF5FAEA}"/>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5" name="Footer Placeholder 4">
            <a:extLst>
              <a:ext uri="{FF2B5EF4-FFF2-40B4-BE49-F238E27FC236}">
                <a16:creationId xmlns:a16="http://schemas.microsoft.com/office/drawing/2014/main" id="{493405DF-F0E7-4D8C-9046-4DC9A44CC53C}"/>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06ECEA94-3D94-4D3E-833D-ED3A8ABEA55C}"/>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41070422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9ECEC-3B12-427B-969F-C60B718FD765}"/>
              </a:ext>
            </a:extLst>
          </p:cNvPr>
          <p:cNvSpPr>
            <a:spLocks noGrp="1"/>
          </p:cNvSpPr>
          <p:nvPr>
            <p:ph type="title"/>
          </p:nvPr>
        </p:nvSpPr>
        <p:spPr/>
        <p:txBody>
          <a:bodyPr/>
          <a:lstStyle/>
          <a:p>
            <a:r>
              <a:rPr lang="en-US"/>
              <a:t>Click to edit Master title style</a:t>
            </a:r>
            <a:endParaRPr lang="en-NL"/>
          </a:p>
        </p:txBody>
      </p:sp>
      <p:sp>
        <p:nvSpPr>
          <p:cNvPr id="3" name="Date Placeholder 2">
            <a:extLst>
              <a:ext uri="{FF2B5EF4-FFF2-40B4-BE49-F238E27FC236}">
                <a16:creationId xmlns:a16="http://schemas.microsoft.com/office/drawing/2014/main" id="{5C6E42A9-19E5-4624-AF61-EBD730A192F7}"/>
              </a:ext>
            </a:extLst>
          </p:cNvPr>
          <p:cNvSpPr>
            <a:spLocks noGrp="1"/>
          </p:cNvSpPr>
          <p:nvPr>
            <p:ph type="dt" sz="half" idx="10"/>
          </p:nvPr>
        </p:nvSpPr>
        <p:spPr/>
        <p:txBody>
          <a:bodyPr/>
          <a:lstStyle/>
          <a:p>
            <a:fld id="{C1F7A1A5-9B83-48F4-9C63-620B83769BFA}" type="datetimeFigureOut">
              <a:rPr lang="nl-NL" smtClean="0"/>
              <a:t>13-11-2021</a:t>
            </a:fld>
            <a:endParaRPr lang="nl-NL"/>
          </a:p>
        </p:txBody>
      </p:sp>
      <p:sp>
        <p:nvSpPr>
          <p:cNvPr id="4" name="Footer Placeholder 3">
            <a:extLst>
              <a:ext uri="{FF2B5EF4-FFF2-40B4-BE49-F238E27FC236}">
                <a16:creationId xmlns:a16="http://schemas.microsoft.com/office/drawing/2014/main" id="{59E2DA4E-7B7F-4A07-86F3-5B7E7F1BD2B5}"/>
              </a:ext>
            </a:extLst>
          </p:cNvPr>
          <p:cNvSpPr>
            <a:spLocks noGrp="1"/>
          </p:cNvSpPr>
          <p:nvPr>
            <p:ph type="ftr" sz="quarter" idx="11"/>
          </p:nvPr>
        </p:nvSpPr>
        <p:spPr/>
        <p:txBody>
          <a:bodyPr/>
          <a:lstStyle/>
          <a:p>
            <a:endParaRPr lang="nl-NL"/>
          </a:p>
        </p:txBody>
      </p:sp>
      <p:sp>
        <p:nvSpPr>
          <p:cNvPr id="5" name="Slide Number Placeholder 4">
            <a:extLst>
              <a:ext uri="{FF2B5EF4-FFF2-40B4-BE49-F238E27FC236}">
                <a16:creationId xmlns:a16="http://schemas.microsoft.com/office/drawing/2014/main" id="{6AEB592C-D0E2-4F38-81AC-4E1EEBC2F1C7}"/>
              </a:ext>
            </a:extLst>
          </p:cNvPr>
          <p:cNvSpPr>
            <a:spLocks noGrp="1"/>
          </p:cNvSpPr>
          <p:nvPr>
            <p:ph type="sldNum" sz="quarter" idx="12"/>
          </p:nvPr>
        </p:nvSpPr>
        <p:spPr>
          <a:xfrm>
            <a:off x="9327417"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3773570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8DC95B-5C86-4F9E-ACE4-860A8B23BF11}"/>
              </a:ext>
            </a:extLst>
          </p:cNvPr>
          <p:cNvSpPr>
            <a:spLocks noGrp="1"/>
          </p:cNvSpPr>
          <p:nvPr>
            <p:ph type="dt" sz="half" idx="10"/>
          </p:nvPr>
        </p:nvSpPr>
        <p:spPr/>
        <p:txBody>
          <a:bodyPr/>
          <a:lstStyle/>
          <a:p>
            <a:fld id="{C1F7A1A5-9B83-48F4-9C63-620B83769BFA}" type="datetimeFigureOut">
              <a:rPr lang="nl-NL" smtClean="0"/>
              <a:t>13-11-2021</a:t>
            </a:fld>
            <a:endParaRPr lang="nl-NL"/>
          </a:p>
        </p:txBody>
      </p:sp>
      <p:sp>
        <p:nvSpPr>
          <p:cNvPr id="3" name="Footer Placeholder 2">
            <a:extLst>
              <a:ext uri="{FF2B5EF4-FFF2-40B4-BE49-F238E27FC236}">
                <a16:creationId xmlns:a16="http://schemas.microsoft.com/office/drawing/2014/main" id="{D6E2A4F4-A7DA-4180-A948-F1383AC1ECF7}"/>
              </a:ext>
            </a:extLst>
          </p:cNvPr>
          <p:cNvSpPr>
            <a:spLocks noGrp="1"/>
          </p:cNvSpPr>
          <p:nvPr>
            <p:ph type="ftr" sz="quarter" idx="11"/>
          </p:nvPr>
        </p:nvSpPr>
        <p:spPr/>
        <p:txBody>
          <a:bodyPr/>
          <a:lstStyle/>
          <a:p>
            <a:endParaRPr lang="nl-NL"/>
          </a:p>
        </p:txBody>
      </p:sp>
      <p:sp>
        <p:nvSpPr>
          <p:cNvPr id="4" name="Slide Number Placeholder 3">
            <a:extLst>
              <a:ext uri="{FF2B5EF4-FFF2-40B4-BE49-F238E27FC236}">
                <a16:creationId xmlns:a16="http://schemas.microsoft.com/office/drawing/2014/main" id="{2584E352-9625-4FD4-88F7-8E024D345E86}"/>
              </a:ext>
            </a:extLst>
          </p:cNvPr>
          <p:cNvSpPr>
            <a:spLocks noGrp="1"/>
          </p:cNvSpPr>
          <p:nvPr>
            <p:ph type="sldNum" sz="quarter" idx="12"/>
          </p:nvPr>
        </p:nvSpPr>
        <p:spPr>
          <a:xfrm>
            <a:off x="9327417"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3878265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1600200"/>
          </a:xfrm>
        </p:spPr>
        <p:txBody>
          <a:bodyPr anchor="b">
            <a:normAutofit/>
          </a:bodyPr>
          <a:lstStyle>
            <a:lvl1pPr>
              <a:defRPr lang="en-NL" sz="2800" kern="1200" dirty="0">
                <a:solidFill>
                  <a:schemeClr val="bg1"/>
                </a:solidFill>
                <a:latin typeface="+mj-lt"/>
                <a:ea typeface="+mj-ea"/>
                <a:cs typeface="+mj-cs"/>
              </a:defRPr>
            </a:lvl1pPr>
          </a:lstStyle>
          <a:p>
            <a:r>
              <a:rPr lang="en-US"/>
              <a:t>Click to edit Master title style</a:t>
            </a:r>
            <a:endParaRPr lang="en-NL"/>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Text Placeholder 3">
            <a:extLst>
              <a:ext uri="{FF2B5EF4-FFF2-40B4-BE49-F238E27FC236}">
                <a16:creationId xmlns:a16="http://schemas.microsoft.com/office/drawing/2014/main" id="{4BEEAD39-1E5D-42F1-9147-DEB2C8056FCE}"/>
              </a:ext>
            </a:extLst>
          </p:cNvPr>
          <p:cNvSpPr>
            <a:spLocks noGrp="1"/>
          </p:cNvSpPr>
          <p:nvPr>
            <p:ph type="body" sz="half" idx="2"/>
          </p:nvPr>
        </p:nvSpPr>
        <p:spPr>
          <a:xfrm>
            <a:off x="839788" y="2057400"/>
            <a:ext cx="3932237" cy="3811588"/>
          </a:xfrm>
        </p:spPr>
        <p:txBody>
          <a:bodyPr>
            <a:normAutofit/>
          </a:bodyPr>
          <a:lstStyle>
            <a:lvl1pPr marL="0" indent="0">
              <a:buNone/>
              <a:defRPr lang="en-US" dirty="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C1F7A1A5-9B83-48F4-9C63-620B83769BFA}" type="datetimeFigureOut">
              <a:rPr lang="nl-NL" smtClean="0"/>
              <a:t>13-11-2021</a:t>
            </a:fld>
            <a:endParaRPr lang="nl-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nl-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0744813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E2757-3BE4-4DB7-9156-9E97D50A37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14864B31-42E3-4363-AEAF-0B120997BF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NL"/>
          </a:p>
        </p:txBody>
      </p:sp>
      <p:sp>
        <p:nvSpPr>
          <p:cNvPr id="4" name="Text Placeholder 3">
            <a:extLst>
              <a:ext uri="{FF2B5EF4-FFF2-40B4-BE49-F238E27FC236}">
                <a16:creationId xmlns:a16="http://schemas.microsoft.com/office/drawing/2014/main" id="{1B6E55C2-2A68-4DE8-94DF-75EB3D8FC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023E0C-4446-4F6D-82DD-41CF8E7E7511}"/>
              </a:ext>
            </a:extLst>
          </p:cNvPr>
          <p:cNvSpPr>
            <a:spLocks noGrp="1"/>
          </p:cNvSpPr>
          <p:nvPr>
            <p:ph type="dt" sz="half" idx="10"/>
          </p:nvPr>
        </p:nvSpPr>
        <p:spPr/>
        <p:txBody>
          <a:bodyPr/>
          <a:lstStyle/>
          <a:p>
            <a:fld id="{C1F7A1A5-9B83-48F4-9C63-620B83769BFA}" type="datetimeFigureOut">
              <a:rPr lang="nl-NL" smtClean="0"/>
              <a:t>13-11-2021</a:t>
            </a:fld>
            <a:endParaRPr lang="nl-NL"/>
          </a:p>
        </p:txBody>
      </p:sp>
      <p:sp>
        <p:nvSpPr>
          <p:cNvPr id="6" name="Footer Placeholder 5">
            <a:extLst>
              <a:ext uri="{FF2B5EF4-FFF2-40B4-BE49-F238E27FC236}">
                <a16:creationId xmlns:a16="http://schemas.microsoft.com/office/drawing/2014/main" id="{B97509FF-C794-486A-B998-87F2C0830E4E}"/>
              </a:ext>
            </a:extLst>
          </p:cNvPr>
          <p:cNvSpPr>
            <a:spLocks noGrp="1"/>
          </p:cNvSpPr>
          <p:nvPr>
            <p:ph type="ftr" sz="quarter" idx="11"/>
          </p:nvPr>
        </p:nvSpPr>
        <p:spPr/>
        <p:txBody>
          <a:bodyPr/>
          <a:lstStyle/>
          <a:p>
            <a:endParaRPr lang="nl-NL"/>
          </a:p>
        </p:txBody>
      </p:sp>
      <p:sp>
        <p:nvSpPr>
          <p:cNvPr id="7" name="Slide Number Placeholder 6">
            <a:extLst>
              <a:ext uri="{FF2B5EF4-FFF2-40B4-BE49-F238E27FC236}">
                <a16:creationId xmlns:a16="http://schemas.microsoft.com/office/drawing/2014/main" id="{7422FFF7-BF6C-4711-843B-4BB5EB23C226}"/>
              </a:ext>
            </a:extLst>
          </p:cNvPr>
          <p:cNvSpPr>
            <a:spLocks noGrp="1"/>
          </p:cNvSpPr>
          <p:nvPr>
            <p:ph type="sldNum" sz="quarter" idx="12"/>
          </p:nvPr>
        </p:nvSpPr>
        <p:spPr>
          <a:xfrm>
            <a:off x="9327417"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9089181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5411788"/>
          </a:xfrm>
        </p:spPr>
        <p:txBody>
          <a:bodyPr anchor="ctr">
            <a:normAutofit/>
          </a:bodyPr>
          <a:lstStyle>
            <a:lvl1pPr>
              <a:defRPr lang="en-NL" sz="6000" kern="1200" dirty="0">
                <a:solidFill>
                  <a:schemeClr val="bg1"/>
                </a:solidFill>
                <a:latin typeface="+mj-lt"/>
                <a:ea typeface="+mj-ea"/>
                <a:cs typeface="+mj-cs"/>
              </a:defRPr>
            </a:lvl1pPr>
          </a:lstStyle>
          <a:p>
            <a:r>
              <a:rPr lang="en-US"/>
              <a:t>Click to edit Master title style</a:t>
            </a:r>
            <a:endParaRPr lang="en-NL"/>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11/13/2021</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42029314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05DA9-1A98-4686-BB5B-814322F4AD47}"/>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A39B4037-7A4A-4384-BE2D-2DA395F6C7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30FF72D5-A0BA-484C-B089-42D46786BF86}"/>
              </a:ext>
            </a:extLst>
          </p:cNvPr>
          <p:cNvSpPr>
            <a:spLocks noGrp="1"/>
          </p:cNvSpPr>
          <p:nvPr>
            <p:ph type="dt" sz="half" idx="10"/>
          </p:nvPr>
        </p:nvSpPr>
        <p:spPr/>
        <p:txBody>
          <a:bodyPr/>
          <a:lstStyle/>
          <a:p>
            <a:fld id="{C1F7A1A5-9B83-48F4-9C63-620B83769BFA}" type="datetimeFigureOut">
              <a:rPr lang="nl-NL" smtClean="0"/>
              <a:t>13-11-2021</a:t>
            </a:fld>
            <a:endParaRPr lang="nl-NL"/>
          </a:p>
        </p:txBody>
      </p:sp>
      <p:sp>
        <p:nvSpPr>
          <p:cNvPr id="5" name="Footer Placeholder 4">
            <a:extLst>
              <a:ext uri="{FF2B5EF4-FFF2-40B4-BE49-F238E27FC236}">
                <a16:creationId xmlns:a16="http://schemas.microsoft.com/office/drawing/2014/main" id="{AD9AD2AD-0FDB-4449-B372-27DD2412081A}"/>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CDFEFA7C-ABC0-4494-8BC6-A54D2D485076}"/>
              </a:ext>
            </a:extLst>
          </p:cNvPr>
          <p:cNvSpPr>
            <a:spLocks noGrp="1"/>
          </p:cNvSpPr>
          <p:nvPr>
            <p:ph type="sldNum" sz="quarter" idx="12"/>
          </p:nvPr>
        </p:nvSpPr>
        <p:spPr>
          <a:xfrm>
            <a:off x="9327417"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2317723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36A39D-C168-4465-9B46-8F14734DAB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DAA6CD48-DCD0-4DAB-BBDA-F31EA1154D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0A4538D0-3720-4020-BC79-BB90653E40A4}"/>
              </a:ext>
            </a:extLst>
          </p:cNvPr>
          <p:cNvSpPr>
            <a:spLocks noGrp="1"/>
          </p:cNvSpPr>
          <p:nvPr>
            <p:ph type="dt" sz="half" idx="10"/>
          </p:nvPr>
        </p:nvSpPr>
        <p:spPr/>
        <p:txBody>
          <a:bodyPr/>
          <a:lstStyle/>
          <a:p>
            <a:fld id="{C1F7A1A5-9B83-48F4-9C63-620B83769BFA}" type="datetimeFigureOut">
              <a:rPr lang="nl-NL" smtClean="0"/>
              <a:t>13-11-2021</a:t>
            </a:fld>
            <a:endParaRPr lang="nl-NL"/>
          </a:p>
        </p:txBody>
      </p:sp>
      <p:sp>
        <p:nvSpPr>
          <p:cNvPr id="5" name="Footer Placeholder 4">
            <a:extLst>
              <a:ext uri="{FF2B5EF4-FFF2-40B4-BE49-F238E27FC236}">
                <a16:creationId xmlns:a16="http://schemas.microsoft.com/office/drawing/2014/main" id="{C45A4044-D15A-4411-B7C6-B765E3E5862D}"/>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C7388C63-0AB8-4F72-AB7A-BB25E97E641F}"/>
              </a:ext>
            </a:extLst>
          </p:cNvPr>
          <p:cNvSpPr>
            <a:spLocks noGrp="1"/>
          </p:cNvSpPr>
          <p:nvPr>
            <p:ph type="sldNum" sz="quarter" idx="12"/>
          </p:nvPr>
        </p:nvSpPr>
        <p:spPr>
          <a:xfrm>
            <a:off x="9327417"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5854066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2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59082" y="424166"/>
            <a:ext cx="11336039" cy="758022"/>
          </a:xfrm>
          <a:prstGeom prst="rect">
            <a:avLst/>
          </a:prstGeom>
        </p:spPr>
        <p:txBody>
          <a:bodyPr vert="horz" wrap="square" lIns="0" tIns="0" rIns="0" bIns="0" rtlCol="0" anchor="t">
            <a:noAutofit/>
          </a:bodyPr>
          <a:lstStyle>
            <a:lvl1pPr>
              <a:defRPr sz="3200">
                <a:solidFill>
                  <a:srgbClr val="000000"/>
                </a:solidFill>
              </a:defRPr>
            </a:lvl1pPr>
          </a:lstStyle>
          <a:p>
            <a:r>
              <a:rPr lang="en-US"/>
              <a:t>Title</a:t>
            </a:r>
          </a:p>
        </p:txBody>
      </p:sp>
    </p:spTree>
    <p:extLst>
      <p:ext uri="{BB962C8B-B14F-4D97-AF65-F5344CB8AC3E}">
        <p14:creationId xmlns:p14="http://schemas.microsoft.com/office/powerpoint/2010/main" val="14085509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21560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77932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9313A-87B2-4822-A90B-BE7D553D4D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F35206-C659-4CE9-9BB8-9452C5020A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9F124C-6CA9-40A7-9B38-3637F9750B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0D7D38-58D6-4CE6-BF65-D828FA697492}"/>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6" name="Footer Placeholder 5">
            <a:extLst>
              <a:ext uri="{FF2B5EF4-FFF2-40B4-BE49-F238E27FC236}">
                <a16:creationId xmlns:a16="http://schemas.microsoft.com/office/drawing/2014/main" id="{7C6D0130-94EF-4649-B0C3-8D282A01AE46}"/>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7" name="Slide Number Placeholder 6">
            <a:extLst>
              <a:ext uri="{FF2B5EF4-FFF2-40B4-BE49-F238E27FC236}">
                <a16:creationId xmlns:a16="http://schemas.microsoft.com/office/drawing/2014/main" id="{4EA51713-7404-4780-A40C-13C6F3E28557}"/>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60010723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26326422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066273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F7737-A04C-4894-B356-F9039BAEDF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21F234-9BD2-4799-8886-590D25FD0E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FAC7F2-2455-4CDE-A3F5-DA151EF5FAEA}"/>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5" name="Footer Placeholder 4">
            <a:extLst>
              <a:ext uri="{FF2B5EF4-FFF2-40B4-BE49-F238E27FC236}">
                <a16:creationId xmlns:a16="http://schemas.microsoft.com/office/drawing/2014/main" id="{493405DF-F0E7-4D8C-9046-4DC9A44CC53C}"/>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06ECEA94-3D94-4D3E-833D-ED3A8ABEA55C}"/>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70158642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Title Slide Alternative">
    <p:bg>
      <p:bgPr>
        <a:solidFill>
          <a:schemeClr val="bg1"/>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9" name="Rectangle 1"/>
          <p:cNvSpPr/>
          <p:nvPr userDrawn="1"/>
        </p:nvSpPr>
        <p:spPr bwMode="auto">
          <a:xfrm flipH="1">
            <a:off x="-3" y="0"/>
            <a:ext cx="12192002" cy="6858000"/>
          </a:xfrm>
          <a:prstGeom prst="rect">
            <a:avLst/>
          </a:prstGeom>
          <a:gradFill>
            <a:gsLst>
              <a:gs pos="40000">
                <a:srgbClr val="000000">
                  <a:alpha val="0"/>
                </a:srgbClr>
              </a:gs>
              <a:gs pos="100000">
                <a:srgbClr val="000000">
                  <a:alpha val="53000"/>
                </a:srgbClr>
              </a:gs>
            </a:gsLst>
            <a:lin ang="24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a:xfrm>
            <a:off x="469122" y="2339547"/>
            <a:ext cx="8825262" cy="2837529"/>
          </a:xfr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45720" rIns="45720" bIns="72000" numCol="1" spcCol="0" rtlCol="0" fromWordArt="0" anchor="ctr" anchorCtr="0" forceAA="0" compatLnSpc="1">
            <a:prstTxWarp prst="textNoShape">
              <a:avLst/>
            </a:prstTxWarp>
            <a:noAutofit/>
          </a:bodyPr>
          <a:lstStyle>
            <a:lvl1pPr>
              <a:defRPr lang="en-US" sz="4000" baseline="0" dirty="0">
                <a:solidFill>
                  <a:srgbClr val="FFFFFF"/>
                </a:solidFill>
                <a:latin typeface="Segoe UI Light"/>
                <a:cs typeface="+mn-cs"/>
              </a:defRPr>
            </a:lvl1pPr>
          </a:lstStyle>
          <a:p>
            <a:pPr marL="0" lvl="0"/>
            <a:r>
              <a:rPr lang="en-US"/>
              <a:t>Speaker Name</a:t>
            </a:r>
            <a:br>
              <a:rPr lang="en-US"/>
            </a:br>
            <a:r>
              <a:rPr lang="en-US"/>
              <a:t>Session Title</a:t>
            </a:r>
          </a:p>
        </p:txBody>
      </p:sp>
    </p:spTree>
    <p:extLst>
      <p:ext uri="{BB962C8B-B14F-4D97-AF65-F5344CB8AC3E}">
        <p14:creationId xmlns:p14="http://schemas.microsoft.com/office/powerpoint/2010/main" val="186649553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4113044"/>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rgbClr val="0DA2C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22031" y="2109542"/>
            <a:ext cx="11408898"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a:t>Click to edit title style</a:t>
            </a:r>
          </a:p>
        </p:txBody>
      </p:sp>
      <p:sp>
        <p:nvSpPr>
          <p:cNvPr id="5" name="Text Placeholder 4"/>
          <p:cNvSpPr>
            <a:spLocks noGrp="1"/>
          </p:cNvSpPr>
          <p:nvPr>
            <p:ph type="body" sz="quarter" idx="12" hasCustomPrompt="1"/>
          </p:nvPr>
        </p:nvSpPr>
        <p:spPr>
          <a:xfrm>
            <a:off x="422031" y="3425825"/>
            <a:ext cx="11408898"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a:t>Speaker Title</a:t>
            </a:r>
          </a:p>
        </p:txBody>
      </p:sp>
    </p:spTree>
    <p:extLst>
      <p:ext uri="{BB962C8B-B14F-4D97-AF65-F5344CB8AC3E}">
        <p14:creationId xmlns:p14="http://schemas.microsoft.com/office/powerpoint/2010/main" val="372736842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94163" y="1954226"/>
            <a:ext cx="11635240" cy="197592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a:xfrm>
            <a:off x="294162" y="861643"/>
            <a:ext cx="11635240" cy="747897"/>
          </a:xfrm>
        </p:spPr>
        <p:txBody>
          <a:bodyPr/>
          <a:lstStyle>
            <a:lvl1pPr>
              <a:defRPr>
                <a:solidFill>
                  <a:schemeClr val="bg2">
                    <a:lumMod val="25000"/>
                  </a:schemeClr>
                </a:solidFill>
              </a:defRPr>
            </a:lvl1pPr>
          </a:lstStyle>
          <a:p>
            <a:r>
              <a:rPr lang="en-US"/>
              <a:t>Click to edit Master title style</a:t>
            </a:r>
          </a:p>
        </p:txBody>
      </p:sp>
    </p:spTree>
    <p:extLst>
      <p:ext uri="{BB962C8B-B14F-4D97-AF65-F5344CB8AC3E}">
        <p14:creationId xmlns:p14="http://schemas.microsoft.com/office/powerpoint/2010/main" val="181224975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itle &amp; Content, no Bullets">
    <p:spTree>
      <p:nvGrpSpPr>
        <p:cNvPr id="1" name=""/>
        <p:cNvGrpSpPr/>
        <p:nvPr/>
      </p:nvGrpSpPr>
      <p:grpSpPr>
        <a:xfrm>
          <a:off x="0" y="0"/>
          <a:ext cx="0" cy="0"/>
          <a:chOff x="0" y="0"/>
          <a:chExt cx="0" cy="0"/>
        </a:xfrm>
      </p:grpSpPr>
      <p:pic>
        <p:nvPicPr>
          <p:cNvPr id="6" name="Imagen 5" descr="Imagen digital de una ciudad&#10;&#10;Descripción generada automáticamente con confianza media">
            <a:extLst>
              <a:ext uri="{FF2B5EF4-FFF2-40B4-BE49-F238E27FC236}">
                <a16:creationId xmlns:a16="http://schemas.microsoft.com/office/drawing/2014/main" id="{B3C93175-8274-4E0A-ADD2-FA90FBC7CB57}"/>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5" name="Text Placeholder 4"/>
          <p:cNvSpPr>
            <a:spLocks noGrp="1"/>
          </p:cNvSpPr>
          <p:nvPr>
            <p:ph type="body" sz="quarter" idx="10"/>
          </p:nvPr>
        </p:nvSpPr>
        <p:spPr>
          <a:xfrm>
            <a:off x="294164" y="1940171"/>
            <a:ext cx="11663373" cy="1975926"/>
          </a:xfrm>
          <a:prstGeom prst="rect">
            <a:avLst/>
          </a:prstGeom>
        </p:spPr>
        <p:txBody>
          <a:bodyPr/>
          <a:lstStyle>
            <a:lvl1pPr marL="0" indent="0">
              <a:spcBef>
                <a:spcPts val="1800"/>
              </a:spcBef>
              <a:buNone/>
              <a:defRPr sz="3001">
                <a:solidFill>
                  <a:schemeClr val="bg2">
                    <a:lumMod val="10000"/>
                  </a:schemeClr>
                </a:solidFill>
                <a:latin typeface="+mj-lt"/>
              </a:defRPr>
            </a:lvl1pPr>
            <a:lvl2pPr marL="0" indent="0">
              <a:buNone/>
              <a:defRPr sz="1500">
                <a:solidFill>
                  <a:schemeClr val="bg2">
                    <a:lumMod val="10000"/>
                  </a:schemeClr>
                </a:solidFill>
              </a:defRPr>
            </a:lvl2pPr>
            <a:lvl3pPr marL="173878" indent="0">
              <a:buNone/>
              <a:defRPr sz="1500">
                <a:solidFill>
                  <a:schemeClr val="bg2">
                    <a:lumMod val="10000"/>
                  </a:schemeClr>
                </a:solidFill>
              </a:defRPr>
            </a:lvl3pPr>
            <a:lvl4pPr marL="342991" indent="0">
              <a:buNone/>
              <a:defRPr sz="1500">
                <a:solidFill>
                  <a:schemeClr val="bg2">
                    <a:lumMod val="10000"/>
                  </a:schemeClr>
                </a:solidFill>
              </a:defRPr>
            </a:lvl4pPr>
            <a:lvl5pPr marL="520442" indent="0">
              <a:buNone/>
              <a:defRPr sz="1500">
                <a:solidFill>
                  <a:schemeClr val="bg2">
                    <a:lumMod val="10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a:xfrm>
            <a:off x="294165" y="875718"/>
            <a:ext cx="11663373" cy="747897"/>
          </a:xfrm>
        </p:spPr>
        <p:txBody>
          <a:bodyPr/>
          <a:lstStyle>
            <a:lvl1pPr>
              <a:defRPr b="1">
                <a:solidFill>
                  <a:schemeClr val="bg2">
                    <a:lumMod val="25000"/>
                  </a:schemeClr>
                </a:solidFill>
              </a:defRPr>
            </a:lvl1pPr>
          </a:lstStyle>
          <a:p>
            <a:r>
              <a:rPr lang="en-US"/>
              <a:t>Click to edit Master title style</a:t>
            </a:r>
          </a:p>
        </p:txBody>
      </p:sp>
    </p:spTree>
    <p:extLst>
      <p:ext uri="{BB962C8B-B14F-4D97-AF65-F5344CB8AC3E}">
        <p14:creationId xmlns:p14="http://schemas.microsoft.com/office/powerpoint/2010/main" val="165352256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a:xfrm>
            <a:off x="294161" y="872197"/>
            <a:ext cx="11663377" cy="667014"/>
          </a:xfrm>
        </p:spPr>
        <p:txBody>
          <a:bodyPr/>
          <a:lstStyle>
            <a:lvl1pPr>
              <a:defRPr>
                <a:solidFill>
                  <a:srgbClr val="0DA2C2"/>
                </a:solidFill>
              </a:defRPr>
            </a:lvl1pPr>
          </a:lstStyle>
          <a:p>
            <a:r>
              <a:rPr lang="en-US"/>
              <a:t>Click to edit Master title style</a:t>
            </a:r>
          </a:p>
        </p:txBody>
      </p:sp>
      <p:sp>
        <p:nvSpPr>
          <p:cNvPr id="6" name="Text Placeholder 5"/>
          <p:cNvSpPr>
            <a:spLocks noGrp="1"/>
          </p:cNvSpPr>
          <p:nvPr>
            <p:ph type="body" sz="quarter" idx="11"/>
          </p:nvPr>
        </p:nvSpPr>
        <p:spPr>
          <a:xfrm>
            <a:off x="295750" y="1940174"/>
            <a:ext cx="5640816" cy="2462213"/>
          </a:xfrm>
        </p:spPr>
        <p:txBody>
          <a:bodyPr/>
          <a:lstStyle>
            <a:lvl1pPr marL="0" indent="0">
              <a:spcBef>
                <a:spcPts val="900"/>
              </a:spcBef>
              <a:buNone/>
              <a:defRPr sz="30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2"/>
          </p:nvPr>
        </p:nvSpPr>
        <p:spPr>
          <a:xfrm>
            <a:off x="6199164" y="1940174"/>
            <a:ext cx="5758117" cy="2462213"/>
          </a:xfrm>
        </p:spPr>
        <p:txBody>
          <a:bodyPr/>
          <a:lstStyle>
            <a:lvl1pPr marL="0" indent="0">
              <a:spcBef>
                <a:spcPts val="900"/>
              </a:spcBef>
              <a:buNone/>
              <a:defRPr lang="en-US" sz="30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22201567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Title &amp; 2-Content, no Bullets">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B6C2B95F-F738-42F9-A366-0F8D1D060F19}"/>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2" name="Title 1"/>
          <p:cNvSpPr>
            <a:spLocks noGrp="1"/>
          </p:cNvSpPr>
          <p:nvPr>
            <p:ph type="title"/>
          </p:nvPr>
        </p:nvSpPr>
        <p:spPr>
          <a:xfrm>
            <a:off x="294161" y="872197"/>
            <a:ext cx="11663377" cy="667014"/>
          </a:xfrm>
        </p:spPr>
        <p:txBody>
          <a:bodyPr/>
          <a:lstStyle>
            <a:lvl1pPr>
              <a:defRPr b="1">
                <a:solidFill>
                  <a:schemeClr val="bg2">
                    <a:lumMod val="25000"/>
                  </a:schemeClr>
                </a:solidFill>
              </a:defRPr>
            </a:lvl1pPr>
          </a:lstStyle>
          <a:p>
            <a:r>
              <a:rPr lang="en-US"/>
              <a:t>Click to edit Master title style</a:t>
            </a:r>
          </a:p>
        </p:txBody>
      </p:sp>
      <p:sp>
        <p:nvSpPr>
          <p:cNvPr id="6" name="Text Placeholder 5"/>
          <p:cNvSpPr>
            <a:spLocks noGrp="1"/>
          </p:cNvSpPr>
          <p:nvPr>
            <p:ph type="body" sz="quarter" idx="11"/>
          </p:nvPr>
        </p:nvSpPr>
        <p:spPr>
          <a:xfrm>
            <a:off x="295750" y="1940174"/>
            <a:ext cx="5640816" cy="2462213"/>
          </a:xfrm>
        </p:spPr>
        <p:txBody>
          <a:bodyPr/>
          <a:lstStyle>
            <a:lvl1pPr marL="0" indent="0">
              <a:spcBef>
                <a:spcPts val="900"/>
              </a:spcBef>
              <a:buNone/>
              <a:defRPr sz="3001">
                <a:solidFill>
                  <a:schemeClr val="bg2">
                    <a:lumMod val="25000"/>
                  </a:schemeClr>
                </a:solidFill>
                <a:latin typeface="+mj-lt"/>
              </a:defRPr>
            </a:lvl1pPr>
            <a:lvl2pPr marL="0" indent="0">
              <a:buNone/>
              <a:defRPr sz="1500">
                <a:solidFill>
                  <a:schemeClr val="bg2">
                    <a:lumMod val="25000"/>
                  </a:schemeClr>
                </a:solidFill>
              </a:defRPr>
            </a:lvl2pPr>
            <a:lvl3pPr marL="175069" indent="0">
              <a:buNone/>
              <a:defRPr sz="1500">
                <a:solidFill>
                  <a:schemeClr val="bg2">
                    <a:lumMod val="25000"/>
                  </a:schemeClr>
                </a:solidFill>
              </a:defRPr>
            </a:lvl3pPr>
            <a:lvl4pPr marL="342991" indent="0">
              <a:buNone/>
              <a:defRPr sz="1500">
                <a:solidFill>
                  <a:schemeClr val="bg2">
                    <a:lumMod val="25000"/>
                  </a:schemeClr>
                </a:solidFill>
              </a:defRPr>
            </a:lvl4pPr>
            <a:lvl5pPr marL="520442" indent="0">
              <a:buNone/>
              <a:defRPr sz="1500">
                <a:solidFill>
                  <a:schemeClr val="bg2">
                    <a:lumMod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2"/>
          </p:nvPr>
        </p:nvSpPr>
        <p:spPr>
          <a:xfrm>
            <a:off x="6199164" y="1940174"/>
            <a:ext cx="5758117" cy="2462213"/>
          </a:xfrm>
        </p:spPr>
        <p:txBody>
          <a:bodyPr/>
          <a:lstStyle>
            <a:lvl1pPr marL="0" indent="0">
              <a:spcBef>
                <a:spcPts val="900"/>
              </a:spcBef>
              <a:buNone/>
              <a:defRPr lang="en-US" sz="3001" kern="1200" spc="-53" baseline="0" dirty="0" smtClean="0">
                <a:solidFill>
                  <a:schemeClr val="bg2">
                    <a:lumMod val="25000"/>
                  </a:schemeClr>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chemeClr val="bg2">
                    <a:lumMod val="25000"/>
                  </a:schemeClr>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chemeClr val="bg2">
                    <a:lumMod val="25000"/>
                  </a:schemeClr>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chemeClr val="bg2">
                    <a:lumMod val="25000"/>
                  </a:schemeClr>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chemeClr val="bg2">
                    <a:lumMod val="25000"/>
                  </a:schemeClr>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335955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56BBE-E97D-46E7-86EE-DEE1CFB82E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5DA21B-A267-4E9D-83CC-7E9F6D9D07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5DC790-0156-42AA-AC21-A0C1C5E4B1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FFBBEC-1F28-4FB5-8ADE-55F6903F73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8DF6F4-6BD9-4815-B14F-0A96942732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A47CAE-45B0-429F-A8FF-977D084D8F21}"/>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8" name="Footer Placeholder 7">
            <a:extLst>
              <a:ext uri="{FF2B5EF4-FFF2-40B4-BE49-F238E27FC236}">
                <a16:creationId xmlns:a16="http://schemas.microsoft.com/office/drawing/2014/main" id="{652FF902-60D0-42D7-802A-37E78F822A9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9" name="Slide Number Placeholder 8">
            <a:extLst>
              <a:ext uri="{FF2B5EF4-FFF2-40B4-BE49-F238E27FC236}">
                <a16:creationId xmlns:a16="http://schemas.microsoft.com/office/drawing/2014/main" id="{09DE6020-832D-479D-9010-D6A28A888E10}"/>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93569592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a:xfrm>
            <a:off x="519248" y="678769"/>
            <a:ext cx="11151917" cy="747897"/>
          </a:xfrm>
        </p:spPr>
        <p:txBody>
          <a:bodyPr/>
          <a:lstStyle>
            <a:lvl1pPr>
              <a:defRPr>
                <a:solidFill>
                  <a:srgbClr val="0DA2C2"/>
                </a:solidFill>
              </a:defRPr>
            </a:lvl1pPr>
          </a:lstStyle>
          <a:p>
            <a:r>
              <a:rPr lang="en-US"/>
              <a:t>Click to edit Master title style</a:t>
            </a:r>
          </a:p>
        </p:txBody>
      </p:sp>
      <p:sp>
        <p:nvSpPr>
          <p:cNvPr id="6" name="Text Placeholder 5"/>
          <p:cNvSpPr>
            <a:spLocks noGrp="1"/>
          </p:cNvSpPr>
          <p:nvPr>
            <p:ph type="body" sz="quarter" idx="11"/>
          </p:nvPr>
        </p:nvSpPr>
        <p:spPr>
          <a:xfrm>
            <a:off x="520836" y="2415769"/>
            <a:ext cx="5396365" cy="2027107"/>
          </a:xfrm>
        </p:spPr>
        <p:txBody>
          <a:bodyPr/>
          <a:lstStyle>
            <a:lvl1pPr marL="0" indent="0">
              <a:spcBef>
                <a:spcPts val="900"/>
              </a:spcBef>
              <a:buNone/>
              <a:defRPr sz="2401">
                <a:solidFill>
                  <a:srgbClr val="0DA2C2"/>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2"/>
          </p:nvPr>
        </p:nvSpPr>
        <p:spPr>
          <a:xfrm>
            <a:off x="6283636" y="2415769"/>
            <a:ext cx="5396365" cy="2027107"/>
          </a:xfrm>
        </p:spPr>
        <p:txBody>
          <a:bodyPr/>
          <a:lstStyle>
            <a:lvl1pPr marL="0" indent="0">
              <a:spcBef>
                <a:spcPts val="900"/>
              </a:spcBef>
              <a:buNone/>
              <a:defRPr lang="en-US" sz="240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
        <p:nvSpPr>
          <p:cNvPr id="8" name="Text Placeholder 8"/>
          <p:cNvSpPr>
            <a:spLocks noGrp="1"/>
          </p:cNvSpPr>
          <p:nvPr>
            <p:ph type="body" sz="quarter" idx="13"/>
          </p:nvPr>
        </p:nvSpPr>
        <p:spPr>
          <a:xfrm>
            <a:off x="520836" y="1897365"/>
            <a:ext cx="5396365" cy="441688"/>
          </a:xfrm>
        </p:spPr>
        <p:txBody>
          <a:bodyPr/>
          <a:lstStyle>
            <a:lvl1pPr marL="0" indent="0">
              <a:spcBef>
                <a:spcPts val="900"/>
              </a:spcBef>
              <a:buNone/>
              <a:defRPr lang="en-US" sz="2701" b="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p:txBody>
      </p:sp>
      <p:sp>
        <p:nvSpPr>
          <p:cNvPr id="11" name="Text Placeholder 8"/>
          <p:cNvSpPr>
            <a:spLocks noGrp="1"/>
          </p:cNvSpPr>
          <p:nvPr>
            <p:ph type="body" sz="quarter" idx="14"/>
          </p:nvPr>
        </p:nvSpPr>
        <p:spPr>
          <a:xfrm>
            <a:off x="6283636" y="1897365"/>
            <a:ext cx="5396365" cy="441688"/>
          </a:xfrm>
        </p:spPr>
        <p:txBody>
          <a:bodyPr/>
          <a:lstStyle>
            <a:lvl1pPr marL="0" indent="0">
              <a:spcBef>
                <a:spcPts val="900"/>
              </a:spcBef>
              <a:buNone/>
              <a:defRPr lang="en-US" sz="2701" b="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p:txBody>
      </p:sp>
    </p:spTree>
    <p:extLst>
      <p:ext uri="{BB962C8B-B14F-4D97-AF65-F5344CB8AC3E}">
        <p14:creationId xmlns:p14="http://schemas.microsoft.com/office/powerpoint/2010/main" val="417958331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10332" y="0"/>
            <a:ext cx="5981669" cy="6858000"/>
          </a:xfrm>
        </p:spPr>
        <p:txBody>
          <a:bodyPr lIns="182880" anchor="ctr"/>
          <a:lstStyle>
            <a:lvl1pPr marL="0" indent="0" algn="l">
              <a:buNone/>
              <a:defRPr/>
            </a:lvl1pPr>
          </a:lstStyle>
          <a:p>
            <a:r>
              <a:rPr lang="en-US"/>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solidFill>
                  <a:srgbClr val="0DA2C2"/>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520838"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194860845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Content w/Photo on Right">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CDCEA927-CD45-4D99-B6F3-89CC7F98EFDD}"/>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4" name="Picture Placeholder 3"/>
          <p:cNvSpPr>
            <a:spLocks noGrp="1"/>
          </p:cNvSpPr>
          <p:nvPr>
            <p:ph type="pic" sz="quarter" idx="14" hasCustomPrompt="1"/>
          </p:nvPr>
        </p:nvSpPr>
        <p:spPr>
          <a:xfrm>
            <a:off x="6210332" y="0"/>
            <a:ext cx="5981669" cy="6858000"/>
          </a:xfrm>
        </p:spPr>
        <p:txBody>
          <a:bodyPr lIns="182880" anchor="ctr"/>
          <a:lstStyle>
            <a:lvl1pPr marL="0" indent="0" algn="l">
              <a:buNone/>
              <a:defRPr/>
            </a:lvl1pPr>
          </a:lstStyle>
          <a:p>
            <a:r>
              <a:rPr lang="en-US"/>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solidFill>
                  <a:schemeClr val="bg2">
                    <a:lumMod val="25000"/>
                  </a:schemeClr>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520838"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94947943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solidFill>
                  <a:srgbClr val="0DA2C2"/>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6219713"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
        <p:nvSpPr>
          <p:cNvPr id="4" name="Picture Placeholder 3"/>
          <p:cNvSpPr>
            <a:spLocks noGrp="1"/>
          </p:cNvSpPr>
          <p:nvPr>
            <p:ph type="pic" sz="quarter" idx="14" hasCustomPrompt="1"/>
          </p:nvPr>
        </p:nvSpPr>
        <p:spPr>
          <a:xfrm>
            <a:off x="0" y="0"/>
            <a:ext cx="5981669" cy="6858000"/>
          </a:xfrm>
        </p:spPr>
        <p:txBody>
          <a:bodyPr lIns="182880" anchor="ctr"/>
          <a:lstStyle>
            <a:lvl1pPr marL="0" indent="0" algn="l">
              <a:buNone/>
              <a:defRPr/>
            </a:lvl1pPr>
          </a:lstStyle>
          <a:p>
            <a:r>
              <a:rPr lang="en-US"/>
              <a:t>Click to insert photo.</a:t>
            </a:r>
          </a:p>
        </p:txBody>
      </p:sp>
    </p:spTree>
    <p:extLst>
      <p:ext uri="{BB962C8B-B14F-4D97-AF65-F5344CB8AC3E}">
        <p14:creationId xmlns:p14="http://schemas.microsoft.com/office/powerpoint/2010/main" val="230230041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Content w/Photo on Left">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CAD367A6-EBB1-4FCE-A4C1-CC0AF2651CF8}"/>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solidFill>
                  <a:schemeClr val="bg2">
                    <a:lumMod val="25000"/>
                  </a:schemeClr>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6219713"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
        <p:nvSpPr>
          <p:cNvPr id="4" name="Picture Placeholder 3"/>
          <p:cNvSpPr>
            <a:spLocks noGrp="1"/>
          </p:cNvSpPr>
          <p:nvPr>
            <p:ph type="pic" sz="quarter" idx="14" hasCustomPrompt="1"/>
          </p:nvPr>
        </p:nvSpPr>
        <p:spPr>
          <a:xfrm>
            <a:off x="0" y="0"/>
            <a:ext cx="5981669" cy="6858000"/>
          </a:xfrm>
        </p:spPr>
        <p:txBody>
          <a:bodyPr lIns="182880" anchor="ctr"/>
          <a:lstStyle>
            <a:lvl1pPr marL="0" indent="0" algn="l">
              <a:buNone/>
              <a:defRPr/>
            </a:lvl1pPr>
          </a:lstStyle>
          <a:p>
            <a:r>
              <a:rPr lang="en-US"/>
              <a:t>Click to insert photo.</a:t>
            </a:r>
          </a:p>
        </p:txBody>
      </p:sp>
    </p:spTree>
    <p:extLst>
      <p:ext uri="{BB962C8B-B14F-4D97-AF65-F5344CB8AC3E}">
        <p14:creationId xmlns:p14="http://schemas.microsoft.com/office/powerpoint/2010/main" val="38224994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272" y="0"/>
            <a:ext cx="5931729" cy="6858000"/>
          </a:xfrm>
          <a:prstGeom prst="rect">
            <a:avLst/>
          </a:prstGeom>
          <a:solidFill>
            <a:srgbClr val="0DA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835" y="1447804"/>
            <a:ext cx="5233764"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6" name="Content Placeholder 5"/>
          <p:cNvSpPr>
            <a:spLocks noGrp="1"/>
          </p:cNvSpPr>
          <p:nvPr>
            <p:ph sz="quarter" idx="4"/>
          </p:nvPr>
        </p:nvSpPr>
        <p:spPr>
          <a:xfrm>
            <a:off x="6189762" y="1447804"/>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163351903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_Color Block Header on Left &amp; Text on Right ">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2007BF91-D584-4488-A14E-DF13E8C4CF96}"/>
              </a:ext>
            </a:extLst>
          </p:cNvPr>
          <p:cNvPicPr>
            <a:picLocks noChangeAspect="1"/>
          </p:cNvPicPr>
          <p:nvPr userDrawn="1"/>
        </p:nvPicPr>
        <p:blipFill rotWithShape="1">
          <a:blip r:embed="rId2"/>
          <a:srcRect r="51347"/>
          <a:stretch/>
        </p:blipFill>
        <p:spPr>
          <a:xfrm>
            <a:off x="0" y="1673"/>
            <a:ext cx="5931729" cy="6854653"/>
          </a:xfrm>
          <a:prstGeom prst="rect">
            <a:avLst/>
          </a:prstGeom>
        </p:spPr>
      </p:pic>
      <p:sp>
        <p:nvSpPr>
          <p:cNvPr id="3" name="Text Placeholder 2"/>
          <p:cNvSpPr>
            <a:spLocks noGrp="1"/>
          </p:cNvSpPr>
          <p:nvPr>
            <p:ph type="body" idx="1" hasCustomPrompt="1"/>
          </p:nvPr>
        </p:nvSpPr>
        <p:spPr>
          <a:xfrm>
            <a:off x="520835" y="1447804"/>
            <a:ext cx="5233764" cy="1661993"/>
          </a:xfrm>
          <a:prstGeom prst="rect">
            <a:avLst/>
          </a:prstGeom>
        </p:spPr>
        <p:txBody>
          <a:bodyPr>
            <a:noAutofit/>
          </a:bodyPr>
          <a:lstStyle>
            <a:lvl1pPr marL="0" indent="0">
              <a:buNone/>
              <a:defRPr sz="3001" b="1" cap="none" baseline="0">
                <a:solidFill>
                  <a:schemeClr val="bg2">
                    <a:lumMod val="25000"/>
                  </a:schemeClr>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6" name="Content Placeholder 5"/>
          <p:cNvSpPr>
            <a:spLocks noGrp="1"/>
          </p:cNvSpPr>
          <p:nvPr>
            <p:ph sz="quarter" idx="4"/>
          </p:nvPr>
        </p:nvSpPr>
        <p:spPr>
          <a:xfrm>
            <a:off x="6189762" y="1447804"/>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385638130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8233" y="889785"/>
            <a:ext cx="11151917" cy="747897"/>
          </a:xfrm>
        </p:spPr>
        <p:txBody>
          <a:bodyPr/>
          <a:lstStyle>
            <a:lvl1pPr>
              <a:defRPr>
                <a:solidFill>
                  <a:srgbClr val="0DA2C2"/>
                </a:solidFill>
              </a:defRPr>
            </a:lvl1pPr>
          </a:lstStyle>
          <a:p>
            <a:r>
              <a:rPr lang="en-US"/>
              <a:t>Click to edit Master title style</a:t>
            </a:r>
          </a:p>
        </p:txBody>
      </p:sp>
    </p:spTree>
    <p:extLst>
      <p:ext uri="{BB962C8B-B14F-4D97-AF65-F5344CB8AC3E}">
        <p14:creationId xmlns:p14="http://schemas.microsoft.com/office/powerpoint/2010/main" val="41426232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2_Title &amp; 2-Content, no Bullets">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B6C2B95F-F738-42F9-A366-0F8D1D060F19}"/>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2" name="Title 1"/>
          <p:cNvSpPr>
            <a:spLocks noGrp="1"/>
          </p:cNvSpPr>
          <p:nvPr>
            <p:ph type="title"/>
          </p:nvPr>
        </p:nvSpPr>
        <p:spPr>
          <a:xfrm>
            <a:off x="294161" y="872197"/>
            <a:ext cx="11663377" cy="667014"/>
          </a:xfrm>
        </p:spPr>
        <p:txBody>
          <a:bodyPr/>
          <a:lstStyle>
            <a:lvl1pPr>
              <a:defRPr b="1">
                <a:solidFill>
                  <a:schemeClr val="bg2">
                    <a:lumMod val="25000"/>
                  </a:schemeClr>
                </a:solidFill>
              </a:defRPr>
            </a:lvl1pPr>
          </a:lstStyle>
          <a:p>
            <a:r>
              <a:rPr lang="en-US"/>
              <a:t>Click to edit Master title style</a:t>
            </a:r>
          </a:p>
        </p:txBody>
      </p:sp>
    </p:spTree>
    <p:extLst>
      <p:ext uri="{BB962C8B-B14F-4D97-AF65-F5344CB8AC3E}">
        <p14:creationId xmlns:p14="http://schemas.microsoft.com/office/powerpoint/2010/main" val="3376360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5" name="Imagen 4" descr="Imagen que contiene exterior, barco, agua, grande&#10;&#10;Descripción generada automáticamente">
            <a:extLst>
              <a:ext uri="{FF2B5EF4-FFF2-40B4-BE49-F238E27FC236}">
                <a16:creationId xmlns:a16="http://schemas.microsoft.com/office/drawing/2014/main" id="{5359BB21-F675-4906-8DEE-1529C097799E}"/>
              </a:ext>
            </a:extLst>
          </p:cNvPr>
          <p:cNvPicPr>
            <a:picLocks noChangeAspect="1"/>
          </p:cNvPicPr>
          <p:nvPr userDrawn="1"/>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881654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B6DD1-4996-4254-8E38-DF75F6FCE9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BAB6DB-7D66-4C6D-AACB-C52A24736D9E}"/>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4" name="Footer Placeholder 3">
            <a:extLst>
              <a:ext uri="{FF2B5EF4-FFF2-40B4-BE49-F238E27FC236}">
                <a16:creationId xmlns:a16="http://schemas.microsoft.com/office/drawing/2014/main" id="{A303E7A8-7D43-4084-9E6F-94F1C8239690}"/>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5" name="Slide Number Placeholder 4">
            <a:extLst>
              <a:ext uri="{FF2B5EF4-FFF2-40B4-BE49-F238E27FC236}">
                <a16:creationId xmlns:a16="http://schemas.microsoft.com/office/drawing/2014/main" id="{0F7AFF42-76AE-4B7F-A11E-138DC3A8FD38}"/>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376201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EB7058-37B4-46F2-8536-1152A832B129}"/>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3" name="Footer Placeholder 2">
            <a:extLst>
              <a:ext uri="{FF2B5EF4-FFF2-40B4-BE49-F238E27FC236}">
                <a16:creationId xmlns:a16="http://schemas.microsoft.com/office/drawing/2014/main" id="{397C0921-631D-489C-99E8-D662AEC68F90}"/>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4" name="Slide Number Placeholder 3">
            <a:extLst>
              <a:ext uri="{FF2B5EF4-FFF2-40B4-BE49-F238E27FC236}">
                <a16:creationId xmlns:a16="http://schemas.microsoft.com/office/drawing/2014/main" id="{A3787512-86F6-463A-911A-C693C6E666B2}"/>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4272014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3C061-49B2-4A96-9A2B-217633819F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23D8A9-8284-4CB2-B3F9-DD34E58D42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E58E719-2BF4-43F2-9E7E-823421B980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EB44DF-00E8-4E60-A98D-B7E7066B4334}"/>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6" name="Footer Placeholder 5">
            <a:extLst>
              <a:ext uri="{FF2B5EF4-FFF2-40B4-BE49-F238E27FC236}">
                <a16:creationId xmlns:a16="http://schemas.microsoft.com/office/drawing/2014/main" id="{DD578214-CF6D-4C89-9D6B-CBD214D6A8D3}"/>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7" name="Slide Number Placeholder 6">
            <a:extLst>
              <a:ext uri="{FF2B5EF4-FFF2-40B4-BE49-F238E27FC236}">
                <a16:creationId xmlns:a16="http://schemas.microsoft.com/office/drawing/2014/main" id="{C1147DF0-1BE6-42A2-BFD1-BBE3BBB264F2}"/>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380542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E3D50-53CD-41EF-B3E5-E33EE69F9F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06E19C-C6C6-4844-90B3-FC9D79D768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B756AB0-CABB-4CB8-BA11-207A1F1036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7EB7EE-9437-4233-A789-EF36612B9C9A}"/>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13-11-2021</a:t>
            </a:fld>
            <a:endParaRPr lang="nl-NL"/>
          </a:p>
        </p:txBody>
      </p:sp>
      <p:sp>
        <p:nvSpPr>
          <p:cNvPr id="6" name="Footer Placeholder 5">
            <a:extLst>
              <a:ext uri="{FF2B5EF4-FFF2-40B4-BE49-F238E27FC236}">
                <a16:creationId xmlns:a16="http://schemas.microsoft.com/office/drawing/2014/main" id="{A02B99E8-B508-414A-9E54-B1AFE32C866D}"/>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7" name="Slide Number Placeholder 6">
            <a:extLst>
              <a:ext uri="{FF2B5EF4-FFF2-40B4-BE49-F238E27FC236}">
                <a16:creationId xmlns:a16="http://schemas.microsoft.com/office/drawing/2014/main" id="{D4BFA286-8000-45FA-8BB9-A87C6C9035B8}"/>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47328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2.pn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21" Type="http://schemas.openxmlformats.org/officeDocument/2006/relationships/theme" Target="../theme/theme3.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2" Type="http://schemas.openxmlformats.org/officeDocument/2006/relationships/slideLayout" Target="../slideLayouts/slideLayout46.xml"/><Relationship Id="rId16" Type="http://schemas.openxmlformats.org/officeDocument/2006/relationships/theme" Target="../theme/theme4.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6971A3-7CB1-4045-9E30-9396532DBB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B4A27C-89D3-479B-BB62-9E536EBF48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96103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60" r:id="rId12"/>
    <p:sldLayoutId id="2147483661" r:id="rId13"/>
  </p:sldLayoutIdLst>
  <p:txStyles>
    <p:titleStyle>
      <a:lvl1pPr algn="l" defTabSz="914400" rtl="0" eaLnBrk="1" latinLnBrk="0" hangingPunct="1">
        <a:lnSpc>
          <a:spcPct val="90000"/>
        </a:lnSpc>
        <a:spcBef>
          <a:spcPct val="0"/>
        </a:spcBef>
        <a:buNone/>
        <a:defRPr sz="2400" kern="1200">
          <a:solidFill>
            <a:schemeClr val="bg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6971A3-7CB1-4045-9E30-9396532DBB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B4A27C-89D3-479B-BB62-9E536EBF48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87186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90000"/>
        </a:lnSpc>
        <a:spcBef>
          <a:spcPct val="0"/>
        </a:spcBef>
        <a:buNone/>
        <a:defRPr sz="4400" kern="1200">
          <a:solidFill>
            <a:srgbClr val="0078D4"/>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8D4"/>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8D4"/>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8D4"/>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8D4"/>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8D4"/>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130F1C"/>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402C9B-80E2-4CC6-BCCB-09773E94317A}"/>
              </a:ext>
            </a:extLst>
          </p:cNvPr>
          <p:cNvSpPr>
            <a:spLocks noGrp="1"/>
          </p:cNvSpPr>
          <p:nvPr>
            <p:ph type="title"/>
          </p:nvPr>
        </p:nvSpPr>
        <p:spPr>
          <a:xfrm>
            <a:off x="252723" y="78115"/>
            <a:ext cx="11817893" cy="964943"/>
          </a:xfrm>
          <a:prstGeom prst="rect">
            <a:avLst/>
          </a:prstGeom>
        </p:spPr>
        <p:txBody>
          <a:bodyPr vert="horz" lIns="91440" tIns="45720" rIns="91440" bIns="45720" rtlCol="0" anchor="ctr">
            <a:normAutofit/>
          </a:bodyPr>
          <a:lstStyle/>
          <a:p>
            <a:r>
              <a:rPr lang="en-US"/>
              <a:t>Click to edit Master title style</a:t>
            </a:r>
            <a:endParaRPr lang="en-NL"/>
          </a:p>
        </p:txBody>
      </p:sp>
      <p:sp>
        <p:nvSpPr>
          <p:cNvPr id="3" name="Text Placeholder 2">
            <a:extLst>
              <a:ext uri="{FF2B5EF4-FFF2-40B4-BE49-F238E27FC236}">
                <a16:creationId xmlns:a16="http://schemas.microsoft.com/office/drawing/2014/main" id="{76D68C14-B504-4A27-956E-722C2041F8A8}"/>
              </a:ext>
            </a:extLst>
          </p:cNvPr>
          <p:cNvSpPr>
            <a:spLocks noGrp="1"/>
          </p:cNvSpPr>
          <p:nvPr>
            <p:ph type="body" idx="1"/>
          </p:nvPr>
        </p:nvSpPr>
        <p:spPr>
          <a:xfrm>
            <a:off x="252723" y="1098198"/>
            <a:ext cx="11817893" cy="507876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B1863A8A-55E2-4A4B-B99C-26BD58DFE9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E2CAE-0AF7-43DC-968F-45E6B956AA4B}" type="datetimeFigureOut">
              <a:rPr lang="en-NL" smtClean="0"/>
              <a:t>11/13/2021</a:t>
            </a:fld>
            <a:endParaRPr lang="en-NL"/>
          </a:p>
        </p:txBody>
      </p:sp>
      <p:sp>
        <p:nvSpPr>
          <p:cNvPr id="5" name="Footer Placeholder 4">
            <a:extLst>
              <a:ext uri="{FF2B5EF4-FFF2-40B4-BE49-F238E27FC236}">
                <a16:creationId xmlns:a16="http://schemas.microsoft.com/office/drawing/2014/main" id="{0A1120F9-0192-438A-9802-34696E7C7D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Tree>
    <p:extLst>
      <p:ext uri="{BB962C8B-B14F-4D97-AF65-F5344CB8AC3E}">
        <p14:creationId xmlns:p14="http://schemas.microsoft.com/office/powerpoint/2010/main" val="4158139881"/>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21" r:id="rId19"/>
    <p:sldLayoutId id="2147483722" r:id="rId20"/>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8454" y="228604"/>
            <a:ext cx="11695017" cy="747897"/>
          </a:xfrm>
          <a:prstGeom prst="rect">
            <a:avLst/>
          </a:prstGeom>
        </p:spPr>
        <p:txBody>
          <a:bodyPr vert="horz" wrap="square" lIns="0" tIns="0" rIns="0" bIns="0" rtlCol="0" anchor="t">
            <a:noAutofit/>
          </a:bodyPr>
          <a:lstStyle/>
          <a:p>
            <a:r>
              <a:rPr lang="en-US"/>
              <a:t>Click to edit Master title style</a:t>
            </a:r>
          </a:p>
        </p:txBody>
      </p:sp>
      <p:sp>
        <p:nvSpPr>
          <p:cNvPr id="4" name="Text Placeholder 3"/>
          <p:cNvSpPr>
            <a:spLocks noGrp="1"/>
          </p:cNvSpPr>
          <p:nvPr>
            <p:ph type="body" idx="1"/>
          </p:nvPr>
        </p:nvSpPr>
        <p:spPr>
          <a:xfrm>
            <a:off x="253218" y="2034397"/>
            <a:ext cx="11690253" cy="205594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77024807"/>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Lst>
  <p:hf hdr="0" ftr="0" dt="0"/>
  <p:txStyles>
    <p:titleStyle>
      <a:lvl1pPr algn="l" defTabSz="685955" rtl="0" eaLnBrk="1" latinLnBrk="0" hangingPunct="1">
        <a:lnSpc>
          <a:spcPct val="90000"/>
        </a:lnSpc>
        <a:spcBef>
          <a:spcPct val="0"/>
        </a:spcBef>
        <a:buNone/>
        <a:defRPr lang="en-US" sz="4051" b="0" kern="1200" cap="none" spc="-75" baseline="0" dirty="0" smtClean="0">
          <a:ln w="3175">
            <a:noFill/>
          </a:ln>
          <a:solidFill>
            <a:schemeClr val="accent1"/>
          </a:solidFill>
          <a:effectLst/>
          <a:latin typeface="+mj-lt"/>
          <a:ea typeface="+mn-ea"/>
          <a:cs typeface="Arial" charset="0"/>
        </a:defRPr>
      </a:lvl1pPr>
    </p:titleStyle>
    <p:body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955" rtl="0" eaLnBrk="1" latinLnBrk="0" hangingPunct="1">
        <a:defRPr sz="1350" kern="1200">
          <a:solidFill>
            <a:schemeClr val="tx1"/>
          </a:solidFill>
          <a:latin typeface="+mn-lt"/>
          <a:ea typeface="+mn-ea"/>
          <a:cs typeface="+mn-cs"/>
        </a:defRPr>
      </a:lvl1pPr>
      <a:lvl2pPr marL="342978" algn="l" defTabSz="685955" rtl="0" eaLnBrk="1" latinLnBrk="0" hangingPunct="1">
        <a:defRPr sz="1350" kern="1200">
          <a:solidFill>
            <a:schemeClr val="tx1"/>
          </a:solidFill>
          <a:latin typeface="+mn-lt"/>
          <a:ea typeface="+mn-ea"/>
          <a:cs typeface="+mn-cs"/>
        </a:defRPr>
      </a:lvl2pPr>
      <a:lvl3pPr marL="685955" algn="l" defTabSz="685955" rtl="0" eaLnBrk="1" latinLnBrk="0" hangingPunct="1">
        <a:defRPr sz="1350" kern="1200">
          <a:solidFill>
            <a:schemeClr val="tx1"/>
          </a:solidFill>
          <a:latin typeface="+mn-lt"/>
          <a:ea typeface="+mn-ea"/>
          <a:cs typeface="+mn-cs"/>
        </a:defRPr>
      </a:lvl3pPr>
      <a:lvl4pPr marL="1028933" algn="l" defTabSz="685955" rtl="0" eaLnBrk="1" latinLnBrk="0" hangingPunct="1">
        <a:defRPr sz="1350" kern="1200">
          <a:solidFill>
            <a:schemeClr val="tx1"/>
          </a:solidFill>
          <a:latin typeface="+mn-lt"/>
          <a:ea typeface="+mn-ea"/>
          <a:cs typeface="+mn-cs"/>
        </a:defRPr>
      </a:lvl4pPr>
      <a:lvl5pPr marL="1371911" algn="l" defTabSz="685955" rtl="0" eaLnBrk="1" latinLnBrk="0" hangingPunct="1">
        <a:defRPr sz="1350" kern="1200">
          <a:solidFill>
            <a:schemeClr val="tx1"/>
          </a:solidFill>
          <a:latin typeface="+mn-lt"/>
          <a:ea typeface="+mn-ea"/>
          <a:cs typeface="+mn-cs"/>
        </a:defRPr>
      </a:lvl5pPr>
      <a:lvl6pPr marL="1714889" algn="l" defTabSz="685955" rtl="0" eaLnBrk="1" latinLnBrk="0" hangingPunct="1">
        <a:defRPr sz="1350" kern="1200">
          <a:solidFill>
            <a:schemeClr val="tx1"/>
          </a:solidFill>
          <a:latin typeface="+mn-lt"/>
          <a:ea typeface="+mn-ea"/>
          <a:cs typeface="+mn-cs"/>
        </a:defRPr>
      </a:lvl6pPr>
      <a:lvl7pPr marL="2057866" algn="l" defTabSz="685955" rtl="0" eaLnBrk="1" latinLnBrk="0" hangingPunct="1">
        <a:defRPr sz="1350" kern="1200">
          <a:solidFill>
            <a:schemeClr val="tx1"/>
          </a:solidFill>
          <a:latin typeface="+mn-lt"/>
          <a:ea typeface="+mn-ea"/>
          <a:cs typeface="+mn-cs"/>
        </a:defRPr>
      </a:lvl7pPr>
      <a:lvl8pPr marL="2400844" algn="l" defTabSz="685955" rtl="0" eaLnBrk="1" latinLnBrk="0" hangingPunct="1">
        <a:defRPr sz="1350" kern="1200">
          <a:solidFill>
            <a:schemeClr val="tx1"/>
          </a:solidFill>
          <a:latin typeface="+mn-lt"/>
          <a:ea typeface="+mn-ea"/>
          <a:cs typeface="+mn-cs"/>
        </a:defRPr>
      </a:lvl8pPr>
      <a:lvl9pPr marL="2743822" algn="l" defTabSz="685955"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43.xml"/></Relationships>
</file>

<file path=ppt/slides/_rels/slide10.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6.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1.png"/><Relationship Id="rId7" Type="http://schemas.openxmlformats.org/officeDocument/2006/relationships/image" Target="../media/image38.png"/><Relationship Id="rId2" Type="http://schemas.openxmlformats.org/officeDocument/2006/relationships/notesSlide" Target="../notesSlides/notesSlide9.xml"/><Relationship Id="rId1" Type="http://schemas.openxmlformats.org/officeDocument/2006/relationships/slideLayout" Target="../slideLayouts/slideLayout30.xml"/><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svg"/><Relationship Id="rId9" Type="http://schemas.openxmlformats.org/officeDocument/2006/relationships/image" Target="../media/image36.sv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1.xml"/><Relationship Id="rId1" Type="http://schemas.openxmlformats.org/officeDocument/2006/relationships/slideLayout" Target="../slideLayouts/slideLayout26.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6.svg"/><Relationship Id="rId7" Type="http://schemas.openxmlformats.org/officeDocument/2006/relationships/image" Target="../media/image34.svg"/><Relationship Id="rId2" Type="http://schemas.openxmlformats.org/officeDocument/2006/relationships/image" Target="../media/image35.png"/><Relationship Id="rId1" Type="http://schemas.openxmlformats.org/officeDocument/2006/relationships/slideLayout" Target="../slideLayouts/slideLayout30.xml"/><Relationship Id="rId6" Type="http://schemas.openxmlformats.org/officeDocument/2006/relationships/image" Target="../media/image33.png"/><Relationship Id="rId5" Type="http://schemas.openxmlformats.org/officeDocument/2006/relationships/image" Target="../media/image32.svg"/><Relationship Id="rId10" Type="http://schemas.openxmlformats.org/officeDocument/2006/relationships/image" Target="../media/image48.svg"/><Relationship Id="rId4" Type="http://schemas.openxmlformats.org/officeDocument/2006/relationships/image" Target="../media/image31.png"/><Relationship Id="rId9" Type="http://schemas.openxmlformats.org/officeDocument/2006/relationships/image" Target="../media/image4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3.xml"/><Relationship Id="rId1" Type="http://schemas.openxmlformats.org/officeDocument/2006/relationships/slideLayout" Target="../slideLayouts/slideLayout26.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30.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30.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5.xml"/><Relationship Id="rId1" Type="http://schemas.openxmlformats.org/officeDocument/2006/relationships/slideLayout" Target="../slideLayouts/slideLayout4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p:cNvSpPr>
            <a:spLocks noGrp="1"/>
          </p:cNvSpPr>
          <p:nvPr>
            <p:ph type="title"/>
          </p:nvPr>
        </p:nvSpPr>
        <p:spPr>
          <a:xfrm>
            <a:off x="-6041" y="4901939"/>
            <a:ext cx="12188825" cy="1956062"/>
          </a:xfrm>
          <a:gradFill>
            <a:gsLst>
              <a:gs pos="0">
                <a:schemeClr val="tx1">
                  <a:alpha val="0"/>
                </a:schemeClr>
              </a:gs>
              <a:gs pos="31000">
                <a:schemeClr val="tx1">
                  <a:alpha val="70000"/>
                </a:schemeClr>
              </a:gs>
              <a:gs pos="100000">
                <a:schemeClr val="tx1">
                  <a:alpha val="80000"/>
                </a:schemeClr>
              </a:gs>
            </a:gsLst>
            <a:lin ang="5400000" scaled="1"/>
          </a:gradFill>
        </p:spPr>
        <p:txBody>
          <a:bodyPr rot="0" spcFirstLastPara="0" vertOverflow="overflow" horzOverflow="overflow" vert="horz" wrap="square" lIns="288000" tIns="72000" rIns="288000" bIns="72000" numCol="1" spcCol="0" rtlCol="0" fromWordArt="0" anchor="ctr" anchorCtr="0" forceAA="0" compatLnSpc="1">
            <a:prstTxWarp prst="textNoShape">
              <a:avLst/>
            </a:prstTxWarp>
            <a:noAutofit/>
          </a:bodyPr>
          <a:lstStyle/>
          <a:p>
            <a:r>
              <a:rPr lang="en-US" sz="5400"/>
              <a:t>Implementing an Event Sourcing strategy on Azure</a:t>
            </a:r>
            <a:br>
              <a:rPr lang="en-US" sz="6600"/>
            </a:br>
            <a:r>
              <a:rPr lang="en-US" sz="2800"/>
              <a:t>by Olena Borzenko and Eldert Grootenboer</a:t>
            </a:r>
            <a:br>
              <a:rPr lang="en-US" sz="2800"/>
            </a:br>
            <a:endParaRPr lang="en-US" sz="3200"/>
          </a:p>
        </p:txBody>
      </p:sp>
      <p:sp>
        <p:nvSpPr>
          <p:cNvPr id="6" name="TextBox 5"/>
          <p:cNvSpPr txBox="1"/>
          <p:nvPr/>
        </p:nvSpPr>
        <p:spPr>
          <a:xfrm>
            <a:off x="1588" y="1161776"/>
            <a:ext cx="12181196" cy="307777"/>
          </a:xfrm>
          <a:prstGeom prst="rect">
            <a:avLst/>
          </a:prstGeom>
          <a:noFill/>
        </p:spPr>
        <p:txBody>
          <a:bodyPr wrap="square" lIns="0" tIns="0" rIns="0" bIns="0" rtlCol="0">
            <a:spAutoFit/>
          </a:bodyPr>
          <a:lstStyle/>
          <a:p>
            <a:pPr algn="ctr"/>
            <a:r>
              <a:rPr lang="en-US" sz="2000" spc="-70">
                <a:gradFill>
                  <a:gsLst>
                    <a:gs pos="2917">
                      <a:schemeClr val="bg2"/>
                    </a:gs>
                    <a:gs pos="95000">
                      <a:schemeClr val="bg2"/>
                    </a:gs>
                  </a:gsLst>
                  <a:lin ang="5400000" scaled="0"/>
                </a:gradFill>
              </a:rPr>
              <a:t>November 13</a:t>
            </a:r>
            <a:r>
              <a:rPr lang="en-US" sz="2000" spc="-70" baseline="30000">
                <a:gradFill>
                  <a:gsLst>
                    <a:gs pos="2917">
                      <a:schemeClr val="bg2"/>
                    </a:gs>
                    <a:gs pos="95000">
                      <a:schemeClr val="bg2"/>
                    </a:gs>
                  </a:gsLst>
                  <a:lin ang="5400000" scaled="0"/>
                </a:gradFill>
              </a:rPr>
              <a:t>th</a:t>
            </a:r>
            <a:r>
              <a:rPr lang="en-US" sz="2000" spc="-70">
                <a:gradFill>
                  <a:gsLst>
                    <a:gs pos="2917">
                      <a:schemeClr val="bg2"/>
                    </a:gs>
                    <a:gs pos="95000">
                      <a:schemeClr val="bg2"/>
                    </a:gs>
                  </a:gsLst>
                  <a:lin ang="5400000" scaled="0"/>
                </a:gradFill>
              </a:rPr>
              <a:t>, 2021</a:t>
            </a:r>
          </a:p>
        </p:txBody>
      </p:sp>
      <p:grpSp>
        <p:nvGrpSpPr>
          <p:cNvPr id="2" name="Group 1">
            <a:extLst>
              <a:ext uri="{FF2B5EF4-FFF2-40B4-BE49-F238E27FC236}">
                <a16:creationId xmlns:a16="http://schemas.microsoft.com/office/drawing/2014/main" id="{722F769D-D581-4ED0-91AD-5C94FF50044C}"/>
              </a:ext>
            </a:extLst>
          </p:cNvPr>
          <p:cNvGrpSpPr/>
          <p:nvPr/>
        </p:nvGrpSpPr>
        <p:grpSpPr>
          <a:xfrm>
            <a:off x="4692315" y="533067"/>
            <a:ext cx="2518302" cy="447909"/>
            <a:chOff x="4632004" y="616889"/>
            <a:chExt cx="2518302" cy="447909"/>
          </a:xfrm>
        </p:grpSpPr>
        <p:pic>
          <p:nvPicPr>
            <p:cNvPr id="4" name="Picture 4" descr="A picture containing logo&#10;&#10;Description automatically generated">
              <a:extLst>
                <a:ext uri="{FF2B5EF4-FFF2-40B4-BE49-F238E27FC236}">
                  <a16:creationId xmlns:a16="http://schemas.microsoft.com/office/drawing/2014/main" id="{5EFBAF9A-7A23-4455-8160-0A22ADE344A4}"/>
                </a:ext>
              </a:extLst>
            </p:cNvPr>
            <p:cNvPicPr>
              <a:picLocks noChangeAspect="1"/>
            </p:cNvPicPr>
            <p:nvPr/>
          </p:nvPicPr>
          <p:blipFill rotWithShape="1">
            <a:blip r:embed="rId3"/>
            <a:srcRect r="76319"/>
            <a:stretch/>
          </p:blipFill>
          <p:spPr>
            <a:xfrm>
              <a:off x="4632004" y="616889"/>
              <a:ext cx="686914" cy="447909"/>
            </a:xfrm>
            <a:prstGeom prst="rect">
              <a:avLst/>
            </a:prstGeom>
          </p:spPr>
        </p:pic>
        <p:sp>
          <p:nvSpPr>
            <p:cNvPr id="5" name="TextBox 4">
              <a:extLst>
                <a:ext uri="{FF2B5EF4-FFF2-40B4-BE49-F238E27FC236}">
                  <a16:creationId xmlns:a16="http://schemas.microsoft.com/office/drawing/2014/main" id="{8A035435-3E07-4BEC-BD8A-F19BE1853C42}"/>
                </a:ext>
              </a:extLst>
            </p:cNvPr>
            <p:cNvSpPr txBox="1"/>
            <p:nvPr/>
          </p:nvSpPr>
          <p:spPr>
            <a:xfrm>
              <a:off x="5377641" y="757021"/>
              <a:ext cx="1772665" cy="307777"/>
            </a:xfrm>
            <a:prstGeom prst="rect">
              <a:avLst/>
            </a:prstGeom>
            <a:noFill/>
          </p:spPr>
          <p:txBody>
            <a:bodyPr wrap="none" lIns="0" tIns="0" rIns="0" bIns="0" rtlCol="0">
              <a:spAutoFit/>
            </a:bodyPr>
            <a:lstStyle/>
            <a:p>
              <a:r>
                <a:rPr lang="en-US" sz="2000" spc="-70">
                  <a:gradFill>
                    <a:gsLst>
                      <a:gs pos="2917">
                        <a:schemeClr val="bg2"/>
                      </a:gs>
                      <a:gs pos="95000">
                        <a:schemeClr val="bg2"/>
                      </a:gs>
                    </a:gsLst>
                    <a:lin ang="5400000" scaled="0"/>
                  </a:gradFill>
                </a:rPr>
                <a:t>collabdays | lisbon</a:t>
              </a:r>
            </a:p>
          </p:txBody>
        </p:sp>
      </p:grpSp>
    </p:spTree>
    <p:extLst>
      <p:ext uri="{BB962C8B-B14F-4D97-AF65-F5344CB8AC3E}">
        <p14:creationId xmlns:p14="http://schemas.microsoft.com/office/powerpoint/2010/main" val="2850587550"/>
      </p:ext>
    </p:extLst>
  </p:cSld>
  <p:clrMapOvr>
    <a:masterClrMapping/>
  </p:clrMapOvr>
  <mc:AlternateContent xmlns:mc="http://schemas.openxmlformats.org/markup-compatibility/2006">
    <mc:Choice xmlns:p14="http://schemas.microsoft.com/office/powerpoint/2010/main" Requires="p14">
      <p:transition spd="slow" p14:dur="3000">
        <p14:revea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E0BF13A-C2BF-4F99-BA8D-34A715EE139D}"/>
              </a:ext>
            </a:extLst>
          </p:cNvPr>
          <p:cNvSpPr>
            <a:spLocks noGrp="1"/>
          </p:cNvSpPr>
          <p:nvPr>
            <p:ph type="title"/>
          </p:nvPr>
        </p:nvSpPr>
        <p:spPr/>
        <p:txBody>
          <a:bodyPr/>
          <a:lstStyle/>
          <a:p>
            <a:r>
              <a:rPr lang="en-US"/>
              <a:t>Event Sourcing on Azure</a:t>
            </a:r>
            <a:endParaRPr lang="nl-NL"/>
          </a:p>
        </p:txBody>
      </p:sp>
      <p:graphicFrame>
        <p:nvGraphicFramePr>
          <p:cNvPr id="4" name="Content Placeholder 2">
            <a:extLst>
              <a:ext uri="{FF2B5EF4-FFF2-40B4-BE49-F238E27FC236}">
                <a16:creationId xmlns:a16="http://schemas.microsoft.com/office/drawing/2014/main" id="{F552CC54-4BBB-40F9-B2D8-8C73618361C6}"/>
              </a:ext>
            </a:extLst>
          </p:cNvPr>
          <p:cNvGraphicFramePr>
            <a:graphicFrameLocks noGrp="1"/>
          </p:cNvGraphicFramePr>
          <p:nvPr>
            <p:ph idx="1"/>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4">
            <a:extLst>
              <a:ext uri="{FF2B5EF4-FFF2-40B4-BE49-F238E27FC236}">
                <a16:creationId xmlns:a16="http://schemas.microsoft.com/office/drawing/2014/main" id="{6425E9DB-256A-429F-A781-3CEBC5C0A2D6}"/>
              </a:ext>
            </a:extLst>
          </p:cNvPr>
          <p:cNvPicPr>
            <a:picLocks noChangeAspect="1"/>
          </p:cNvPicPr>
          <p:nvPr/>
        </p:nvPicPr>
        <p:blipFill rotWithShape="1">
          <a:blip r:embed="rId8"/>
          <a:srcRect b="19"/>
          <a:stretch/>
        </p:blipFill>
        <p:spPr>
          <a:xfrm>
            <a:off x="20" y="1282"/>
            <a:ext cx="12191980" cy="6856718"/>
          </a:xfrm>
          <a:prstGeom prst="rect">
            <a:avLst/>
          </a:prstGeom>
        </p:spPr>
      </p:pic>
    </p:spTree>
    <p:extLst>
      <p:ext uri="{BB962C8B-B14F-4D97-AF65-F5344CB8AC3E}">
        <p14:creationId xmlns:p14="http://schemas.microsoft.com/office/powerpoint/2010/main" val="4717605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graphicEl>
                                              <a:dgm id="{4A69143A-68D1-42D8-8BDE-3C6CA167BE5A}"/>
                                            </p:graphicEl>
                                          </p:spTgt>
                                        </p:tgtEl>
                                        <p:attrNameLst>
                                          <p:attrName>style.visibility</p:attrName>
                                        </p:attrNameLst>
                                      </p:cBhvr>
                                      <p:to>
                                        <p:strVal val="visible"/>
                                      </p:to>
                                    </p:set>
                                    <p:animEffect transition="in" filter="fade">
                                      <p:cBhvr>
                                        <p:cTn id="7" dur="500"/>
                                        <p:tgtEl>
                                          <p:spTgt spid="4">
                                            <p:graphicEl>
                                              <a:dgm id="{4A69143A-68D1-42D8-8BDE-3C6CA167BE5A}"/>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graphicEl>
                                              <a:dgm id="{25F88D87-E4D7-473D-93FF-D719B6741D35}"/>
                                            </p:graphicEl>
                                          </p:spTgt>
                                        </p:tgtEl>
                                        <p:attrNameLst>
                                          <p:attrName>style.visibility</p:attrName>
                                        </p:attrNameLst>
                                      </p:cBhvr>
                                      <p:to>
                                        <p:strVal val="visible"/>
                                      </p:to>
                                    </p:set>
                                    <p:animEffect transition="in" filter="fade">
                                      <p:cBhvr>
                                        <p:cTn id="10" dur="500"/>
                                        <p:tgtEl>
                                          <p:spTgt spid="4">
                                            <p:graphicEl>
                                              <a:dgm id="{25F88D87-E4D7-473D-93FF-D719B6741D35}"/>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graphicEl>
                                              <a:dgm id="{7884CCAA-E3FA-4A52-80E5-BE25F2FA7C95}"/>
                                            </p:graphicEl>
                                          </p:spTgt>
                                        </p:tgtEl>
                                        <p:attrNameLst>
                                          <p:attrName>style.visibility</p:attrName>
                                        </p:attrNameLst>
                                      </p:cBhvr>
                                      <p:to>
                                        <p:strVal val="visible"/>
                                      </p:to>
                                    </p:set>
                                    <p:animEffect transition="in" filter="fade">
                                      <p:cBhvr>
                                        <p:cTn id="20" dur="500"/>
                                        <p:tgtEl>
                                          <p:spTgt spid="4">
                                            <p:graphicEl>
                                              <a:dgm id="{7884CCAA-E3FA-4A52-80E5-BE25F2FA7C95}"/>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
                                            <p:graphicEl>
                                              <a:dgm id="{4A2959E5-BA37-4ABC-8E3D-0D6D8E2CEB2E}"/>
                                            </p:graphicEl>
                                          </p:spTgt>
                                        </p:tgtEl>
                                        <p:attrNameLst>
                                          <p:attrName>style.visibility</p:attrName>
                                        </p:attrNameLst>
                                      </p:cBhvr>
                                      <p:to>
                                        <p:strVal val="visible"/>
                                      </p:to>
                                    </p:set>
                                    <p:animEffect transition="in" filter="fade">
                                      <p:cBhvr>
                                        <p:cTn id="23" dur="500"/>
                                        <p:tgtEl>
                                          <p:spTgt spid="4">
                                            <p:graphicEl>
                                              <a:dgm id="{4A2959E5-BA37-4ABC-8E3D-0D6D8E2CEB2E}"/>
                                            </p:graphicEl>
                                          </p:spTgt>
                                        </p:tgtEl>
                                      </p:cBhvr>
                                    </p:animEffect>
                                  </p:childTnLst>
                                </p:cTn>
                              </p:par>
                              <p:par>
                                <p:cTn id="24" presetID="9" presetClass="emph" presetSubtype="0" grpId="1" nodeType="withEffect">
                                  <p:stCondLst>
                                    <p:cond delay="0"/>
                                  </p:stCondLst>
                                  <p:childTnLst>
                                    <p:set>
                                      <p:cBhvr>
                                        <p:cTn id="25" dur="indefinite"/>
                                        <p:tgtEl>
                                          <p:spTgt spid="4">
                                            <p:graphicEl>
                                              <a:dgm id="{4A69143A-68D1-42D8-8BDE-3C6CA167BE5A}"/>
                                            </p:graphicEl>
                                          </p:spTgt>
                                        </p:tgtEl>
                                        <p:attrNameLst>
                                          <p:attrName>style.opacity</p:attrName>
                                        </p:attrNameLst>
                                      </p:cBhvr>
                                      <p:to>
                                        <p:strVal val="0.25"/>
                                      </p:to>
                                    </p:set>
                                    <p:animEffect filter="image" prLst="opacity: 0.25">
                                      <p:cBhvr rctx="IE">
                                        <p:cTn id="26" dur="indefinite"/>
                                        <p:tgtEl>
                                          <p:spTgt spid="4">
                                            <p:graphicEl>
                                              <a:dgm id="{4A69143A-68D1-42D8-8BDE-3C6CA167BE5A}"/>
                                            </p:graphicEl>
                                          </p:spTgt>
                                        </p:tgtEl>
                                      </p:cBhvr>
                                    </p:animEffect>
                                  </p:childTnLst>
                                </p:cTn>
                              </p:par>
                              <p:par>
                                <p:cTn id="27" presetID="9" presetClass="emph" presetSubtype="0" grpId="1" nodeType="withEffect">
                                  <p:stCondLst>
                                    <p:cond delay="0"/>
                                  </p:stCondLst>
                                  <p:childTnLst>
                                    <p:set>
                                      <p:cBhvr>
                                        <p:cTn id="28" dur="indefinite"/>
                                        <p:tgtEl>
                                          <p:spTgt spid="4">
                                            <p:graphicEl>
                                              <a:dgm id="{25F88D87-E4D7-473D-93FF-D719B6741D35}"/>
                                            </p:graphicEl>
                                          </p:spTgt>
                                        </p:tgtEl>
                                        <p:attrNameLst>
                                          <p:attrName>style.opacity</p:attrName>
                                        </p:attrNameLst>
                                      </p:cBhvr>
                                      <p:to>
                                        <p:strVal val="0.25"/>
                                      </p:to>
                                    </p:set>
                                    <p:animEffect filter="image" prLst="opacity: 0.25">
                                      <p:cBhvr rctx="IE">
                                        <p:cTn id="29" dur="indefinite"/>
                                        <p:tgtEl>
                                          <p:spTgt spid="4">
                                            <p:graphicEl>
                                              <a:dgm id="{25F88D87-E4D7-473D-93FF-D719B6741D35}"/>
                                            </p:graphicEl>
                                          </p:spTgt>
                                        </p:tgtEl>
                                      </p:cBhvr>
                                    </p:animEffect>
                                  </p:childTnLst>
                                </p:cTn>
                              </p:par>
                              <p:par>
                                <p:cTn id="30" presetID="10" presetClass="exit" presetSubtype="0" fill="hold" nodeType="withEffect">
                                  <p:stCondLst>
                                    <p:cond delay="0"/>
                                  </p:stCondLst>
                                  <p:childTnLst>
                                    <p:animEffect transition="out" filter="fade">
                                      <p:cBhvr>
                                        <p:cTn id="31" dur="500"/>
                                        <p:tgtEl>
                                          <p:spTgt spid="6"/>
                                        </p:tgtEl>
                                      </p:cBhvr>
                                    </p:animEffect>
                                    <p:set>
                                      <p:cBhvr>
                                        <p:cTn id="32" dur="1" fill="hold">
                                          <p:stCondLst>
                                            <p:cond delay="499"/>
                                          </p:stCondLst>
                                        </p:cTn>
                                        <p:tgtEl>
                                          <p:spTgt spid="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graphicEl>
                                              <a:dgm id="{7E5971A5-0439-4ABE-8835-A4FBD999A507}"/>
                                            </p:graphicEl>
                                          </p:spTgt>
                                        </p:tgtEl>
                                        <p:attrNameLst>
                                          <p:attrName>style.visibility</p:attrName>
                                        </p:attrNameLst>
                                      </p:cBhvr>
                                      <p:to>
                                        <p:strVal val="visible"/>
                                      </p:to>
                                    </p:set>
                                    <p:animEffect transition="in" filter="fade">
                                      <p:cBhvr>
                                        <p:cTn id="37" dur="500"/>
                                        <p:tgtEl>
                                          <p:spTgt spid="4">
                                            <p:graphicEl>
                                              <a:dgm id="{7E5971A5-0439-4ABE-8835-A4FBD999A507}"/>
                                            </p:graphic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
                                            <p:graphicEl>
                                              <a:dgm id="{27D41F8A-7289-41C5-8D0B-1CB4EBE1C611}"/>
                                            </p:graphicEl>
                                          </p:spTgt>
                                        </p:tgtEl>
                                        <p:attrNameLst>
                                          <p:attrName>style.visibility</p:attrName>
                                        </p:attrNameLst>
                                      </p:cBhvr>
                                      <p:to>
                                        <p:strVal val="visible"/>
                                      </p:to>
                                    </p:set>
                                    <p:animEffect transition="in" filter="fade">
                                      <p:cBhvr>
                                        <p:cTn id="40" dur="500"/>
                                        <p:tgtEl>
                                          <p:spTgt spid="4">
                                            <p:graphicEl>
                                              <a:dgm id="{27D41F8A-7289-41C5-8D0B-1CB4EBE1C611}"/>
                                            </p:graphicEl>
                                          </p:spTgt>
                                        </p:tgtEl>
                                      </p:cBhvr>
                                    </p:animEffect>
                                  </p:childTnLst>
                                </p:cTn>
                              </p:par>
                              <p:par>
                                <p:cTn id="41" presetID="9" presetClass="emph" presetSubtype="0" grpId="1" nodeType="withEffect">
                                  <p:stCondLst>
                                    <p:cond delay="0"/>
                                  </p:stCondLst>
                                  <p:childTnLst>
                                    <p:set>
                                      <p:cBhvr>
                                        <p:cTn id="42" dur="indefinite"/>
                                        <p:tgtEl>
                                          <p:spTgt spid="4">
                                            <p:graphicEl>
                                              <a:dgm id="{7884CCAA-E3FA-4A52-80E5-BE25F2FA7C95}"/>
                                            </p:graphicEl>
                                          </p:spTgt>
                                        </p:tgtEl>
                                        <p:attrNameLst>
                                          <p:attrName>style.opacity</p:attrName>
                                        </p:attrNameLst>
                                      </p:cBhvr>
                                      <p:to>
                                        <p:strVal val="0.25"/>
                                      </p:to>
                                    </p:set>
                                    <p:animEffect filter="image" prLst="opacity: 0.25">
                                      <p:cBhvr rctx="IE">
                                        <p:cTn id="43" dur="indefinite"/>
                                        <p:tgtEl>
                                          <p:spTgt spid="4">
                                            <p:graphicEl>
                                              <a:dgm id="{7884CCAA-E3FA-4A52-80E5-BE25F2FA7C95}"/>
                                            </p:graphicEl>
                                          </p:spTgt>
                                        </p:tgtEl>
                                      </p:cBhvr>
                                    </p:animEffect>
                                  </p:childTnLst>
                                </p:cTn>
                              </p:par>
                              <p:par>
                                <p:cTn id="44" presetID="9" presetClass="emph" presetSubtype="0" grpId="1" nodeType="withEffect">
                                  <p:stCondLst>
                                    <p:cond delay="0"/>
                                  </p:stCondLst>
                                  <p:childTnLst>
                                    <p:set>
                                      <p:cBhvr>
                                        <p:cTn id="45" dur="indefinite"/>
                                        <p:tgtEl>
                                          <p:spTgt spid="4">
                                            <p:graphicEl>
                                              <a:dgm id="{4A2959E5-BA37-4ABC-8E3D-0D6D8E2CEB2E}"/>
                                            </p:graphicEl>
                                          </p:spTgt>
                                        </p:tgtEl>
                                        <p:attrNameLst>
                                          <p:attrName>style.opacity</p:attrName>
                                        </p:attrNameLst>
                                      </p:cBhvr>
                                      <p:to>
                                        <p:strVal val="0.25"/>
                                      </p:to>
                                    </p:set>
                                    <p:animEffect filter="image" prLst="opacity: 0.25">
                                      <p:cBhvr rctx="IE">
                                        <p:cTn id="46" dur="indefinite"/>
                                        <p:tgtEl>
                                          <p:spTgt spid="4">
                                            <p:graphicEl>
                                              <a:dgm id="{4A2959E5-BA37-4ABC-8E3D-0D6D8E2CEB2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Graphic spid="4" grpId="1" uiExpand="1">
        <p:bldSub>
          <a:bldDgm bld="one"/>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193ECD0B-864D-465F-BE5B-F4760169FFD4}"/>
              </a:ext>
            </a:extLst>
          </p:cNvPr>
          <p:cNvSpPr>
            <a:spLocks noGrp="1"/>
          </p:cNvSpPr>
          <p:nvPr>
            <p:ph type="title"/>
          </p:nvPr>
        </p:nvSpPr>
        <p:spPr/>
        <p:txBody>
          <a:bodyPr/>
          <a:lstStyle/>
          <a:p>
            <a:r>
              <a:rPr lang="en-US"/>
              <a:t>Demo time!</a:t>
            </a:r>
            <a:endParaRPr lang="nl-NL"/>
          </a:p>
        </p:txBody>
      </p:sp>
      <p:pic>
        <p:nvPicPr>
          <p:cNvPr id="5" name="Content Placeholder 4">
            <a:extLst>
              <a:ext uri="{FF2B5EF4-FFF2-40B4-BE49-F238E27FC236}">
                <a16:creationId xmlns:a16="http://schemas.microsoft.com/office/drawing/2014/main" id="{51470ABF-813B-41AA-AF02-2D3FC67B00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91482" y="3738781"/>
            <a:ext cx="695325" cy="695325"/>
          </a:xfrm>
          <a:prstGeom prst="rect">
            <a:avLst/>
          </a:prstGeom>
        </p:spPr>
      </p:pic>
      <p:pic>
        <p:nvPicPr>
          <p:cNvPr id="6" name="Graphic 5">
            <a:extLst>
              <a:ext uri="{FF2B5EF4-FFF2-40B4-BE49-F238E27FC236}">
                <a16:creationId xmlns:a16="http://schemas.microsoft.com/office/drawing/2014/main" id="{00A4790E-D9C8-4200-ABE4-4A02C1600D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57847" y="3738837"/>
            <a:ext cx="695325" cy="695325"/>
          </a:xfrm>
          <a:prstGeom prst="rect">
            <a:avLst/>
          </a:prstGeom>
        </p:spPr>
      </p:pic>
      <p:pic>
        <p:nvPicPr>
          <p:cNvPr id="7" name="Picture 2" descr="asf - Revision 1885802: /kafka/site/logos">
            <a:extLst>
              <a:ext uri="{FF2B5EF4-FFF2-40B4-BE49-F238E27FC236}">
                <a16:creationId xmlns:a16="http://schemas.microsoft.com/office/drawing/2014/main" id="{946BC039-42E9-4255-A238-E47FA416808E}"/>
              </a:ext>
            </a:extLst>
          </p:cNvPr>
          <p:cNvPicPr>
            <a:picLocks noChangeAspect="1" noChangeArrowheads="1"/>
          </p:cNvPicPr>
          <p:nvPr/>
        </p:nvPicPr>
        <p:blipFill>
          <a:blip r:embed="rId7">
            <a:lum bright="70000" contrast="-70000"/>
            <a:extLst>
              <a:ext uri="{28A0092B-C50C-407E-A947-70E740481C1C}">
                <a14:useLocalDpi xmlns:a14="http://schemas.microsoft.com/office/drawing/2010/main" val="0"/>
              </a:ext>
            </a:extLst>
          </a:blip>
          <a:srcRect/>
          <a:stretch>
            <a:fillRect/>
          </a:stretch>
        </p:blipFill>
        <p:spPr bwMode="auto">
          <a:xfrm>
            <a:off x="402336" y="3738781"/>
            <a:ext cx="1323025" cy="69543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49729635-0FBA-495E-8021-30E14E73EA14}"/>
              </a:ext>
            </a:extLst>
          </p:cNvPr>
          <p:cNvCxnSpPr>
            <a:cxnSpLocks/>
            <a:stCxn id="7" idx="3"/>
            <a:endCxn id="6" idx="1"/>
          </p:cNvCxnSpPr>
          <p:nvPr/>
        </p:nvCxnSpPr>
        <p:spPr>
          <a:xfrm>
            <a:off x="1725361" y="4086499"/>
            <a:ext cx="532486" cy="1"/>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B93F5AA-EECE-40E4-84E5-D11EFD3E83F4}"/>
              </a:ext>
            </a:extLst>
          </p:cNvPr>
          <p:cNvCxnSpPr>
            <a:cxnSpLocks/>
            <a:stCxn id="6" idx="3"/>
            <a:endCxn id="10" idx="1"/>
          </p:cNvCxnSpPr>
          <p:nvPr/>
        </p:nvCxnSpPr>
        <p:spPr>
          <a:xfrm>
            <a:off x="2953172" y="4086500"/>
            <a:ext cx="532486" cy="0"/>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pic>
        <p:nvPicPr>
          <p:cNvPr id="10" name="Graphic 9">
            <a:extLst>
              <a:ext uri="{FF2B5EF4-FFF2-40B4-BE49-F238E27FC236}">
                <a16:creationId xmlns:a16="http://schemas.microsoft.com/office/drawing/2014/main" id="{6AA2E9C3-3F0A-40DA-BEC1-FC32DD9E408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485658" y="3738837"/>
            <a:ext cx="695325" cy="695325"/>
          </a:xfrm>
          <a:prstGeom prst="rect">
            <a:avLst/>
          </a:prstGeom>
        </p:spPr>
      </p:pic>
      <p:cxnSp>
        <p:nvCxnSpPr>
          <p:cNvPr id="11" name="Straight Arrow Connector 10">
            <a:extLst>
              <a:ext uri="{FF2B5EF4-FFF2-40B4-BE49-F238E27FC236}">
                <a16:creationId xmlns:a16="http://schemas.microsoft.com/office/drawing/2014/main" id="{2C1A158A-ECBA-41CD-9835-7813BC6A6F05}"/>
              </a:ext>
            </a:extLst>
          </p:cNvPr>
          <p:cNvCxnSpPr>
            <a:cxnSpLocks/>
            <a:stCxn id="10" idx="3"/>
            <a:endCxn id="5" idx="1"/>
          </p:cNvCxnSpPr>
          <p:nvPr/>
        </p:nvCxnSpPr>
        <p:spPr>
          <a:xfrm flipV="1">
            <a:off x="4180983" y="4086444"/>
            <a:ext cx="510499" cy="56"/>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7207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87633-78EE-40AF-A300-4E9FD75FCA9A}"/>
              </a:ext>
            </a:extLst>
          </p:cNvPr>
          <p:cNvSpPr>
            <a:spLocks noGrp="1"/>
          </p:cNvSpPr>
          <p:nvPr>
            <p:ph type="title"/>
          </p:nvPr>
        </p:nvSpPr>
        <p:spPr/>
        <p:txBody>
          <a:bodyPr/>
          <a:lstStyle/>
          <a:p>
            <a:r>
              <a:rPr lang="en-US"/>
              <a:t>Materialized view</a:t>
            </a:r>
            <a:endParaRPr lang="nl-NL"/>
          </a:p>
        </p:txBody>
      </p:sp>
      <p:sp>
        <p:nvSpPr>
          <p:cNvPr id="4" name="Text Placeholder 3">
            <a:extLst>
              <a:ext uri="{FF2B5EF4-FFF2-40B4-BE49-F238E27FC236}">
                <a16:creationId xmlns:a16="http://schemas.microsoft.com/office/drawing/2014/main" id="{EF470760-C6B0-407B-9510-8831B6286E7E}"/>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5377367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21EE0-5114-441C-A930-CCB324AABC30}"/>
              </a:ext>
            </a:extLst>
          </p:cNvPr>
          <p:cNvSpPr>
            <a:spLocks noGrp="1"/>
          </p:cNvSpPr>
          <p:nvPr>
            <p:ph type="title"/>
          </p:nvPr>
        </p:nvSpPr>
        <p:spPr/>
        <p:txBody>
          <a:bodyPr/>
          <a:lstStyle/>
          <a:p>
            <a:r>
              <a:rPr lang="en-US"/>
              <a:t>Creating a materialized view</a:t>
            </a:r>
            <a:endParaRPr lang="nl-NL"/>
          </a:p>
        </p:txBody>
      </p:sp>
      <p:graphicFrame>
        <p:nvGraphicFramePr>
          <p:cNvPr id="6" name="Content Placeholder 3">
            <a:extLst>
              <a:ext uri="{FF2B5EF4-FFF2-40B4-BE49-F238E27FC236}">
                <a16:creationId xmlns:a16="http://schemas.microsoft.com/office/drawing/2014/main" id="{AC5680CC-831D-4744-B8AA-A4B1BB399E1F}"/>
              </a:ext>
            </a:extLst>
          </p:cNvPr>
          <p:cNvGraphicFramePr>
            <a:graphicFrameLocks noGrp="1"/>
          </p:cNvGraphicFramePr>
          <p:nvPr>
            <p:ph idx="1"/>
            <p:extLst>
              <p:ext uri="{D42A27DB-BD31-4B8C-83A1-F6EECF244321}">
                <p14:modId xmlns:p14="http://schemas.microsoft.com/office/powerpoint/2010/main" val="3055363189"/>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260635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graphicEl>
                                              <a:dgm id="{48F7A819-CB6C-4515-AE8B-3689460EE97E}"/>
                                            </p:graphicEl>
                                          </p:spTgt>
                                        </p:tgtEl>
                                        <p:attrNameLst>
                                          <p:attrName>style.visibility</p:attrName>
                                        </p:attrNameLst>
                                      </p:cBhvr>
                                      <p:to>
                                        <p:strVal val="visible"/>
                                      </p:to>
                                    </p:set>
                                    <p:animEffect transition="in" filter="fade">
                                      <p:cBhvr>
                                        <p:cTn id="7" dur="500"/>
                                        <p:tgtEl>
                                          <p:spTgt spid="6">
                                            <p:graphicEl>
                                              <a:dgm id="{48F7A819-CB6C-4515-AE8B-3689460EE97E}"/>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D80788C7-2C20-471C-863D-799F1E3462F8}"/>
                                            </p:graphicEl>
                                          </p:spTgt>
                                        </p:tgtEl>
                                        <p:attrNameLst>
                                          <p:attrName>style.visibility</p:attrName>
                                        </p:attrNameLst>
                                      </p:cBhvr>
                                      <p:to>
                                        <p:strVal val="visible"/>
                                      </p:to>
                                    </p:set>
                                    <p:animEffect transition="in" filter="fade">
                                      <p:cBhvr>
                                        <p:cTn id="10" dur="500"/>
                                        <p:tgtEl>
                                          <p:spTgt spid="6">
                                            <p:graphicEl>
                                              <a:dgm id="{D80788C7-2C20-471C-863D-799F1E3462F8}"/>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949ABF20-6D26-49E2-AA3E-A3E84728F55D}"/>
                                            </p:graphicEl>
                                          </p:spTgt>
                                        </p:tgtEl>
                                        <p:attrNameLst>
                                          <p:attrName>style.visibility</p:attrName>
                                        </p:attrNameLst>
                                      </p:cBhvr>
                                      <p:to>
                                        <p:strVal val="visible"/>
                                      </p:to>
                                    </p:set>
                                    <p:animEffect transition="in" filter="fade">
                                      <p:cBhvr>
                                        <p:cTn id="15" dur="500"/>
                                        <p:tgtEl>
                                          <p:spTgt spid="6">
                                            <p:graphicEl>
                                              <a:dgm id="{949ABF20-6D26-49E2-AA3E-A3E84728F55D}"/>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0F5E3250-9004-4A9E-83F3-FFD03477525D}"/>
                                            </p:graphicEl>
                                          </p:spTgt>
                                        </p:tgtEl>
                                        <p:attrNameLst>
                                          <p:attrName>style.visibility</p:attrName>
                                        </p:attrNameLst>
                                      </p:cBhvr>
                                      <p:to>
                                        <p:strVal val="visible"/>
                                      </p:to>
                                    </p:set>
                                    <p:animEffect transition="in" filter="fade">
                                      <p:cBhvr>
                                        <p:cTn id="18" dur="500"/>
                                        <p:tgtEl>
                                          <p:spTgt spid="6">
                                            <p:graphicEl>
                                              <a:dgm id="{0F5E3250-9004-4A9E-83F3-FFD03477525D}"/>
                                            </p:graphicEl>
                                          </p:spTgt>
                                        </p:tgtEl>
                                      </p:cBhvr>
                                    </p:animEffect>
                                  </p:childTnLst>
                                </p:cTn>
                              </p:par>
                              <p:par>
                                <p:cTn id="19" presetID="9" presetClass="emph" presetSubtype="0" grpId="1" nodeType="withEffect">
                                  <p:stCondLst>
                                    <p:cond delay="0"/>
                                  </p:stCondLst>
                                  <p:childTnLst>
                                    <p:set>
                                      <p:cBhvr>
                                        <p:cTn id="20" dur="indefinite"/>
                                        <p:tgtEl>
                                          <p:spTgt spid="6">
                                            <p:graphicEl>
                                              <a:dgm id="{48F7A819-CB6C-4515-AE8B-3689460EE97E}"/>
                                            </p:graphicEl>
                                          </p:spTgt>
                                        </p:tgtEl>
                                        <p:attrNameLst>
                                          <p:attrName>style.opacity</p:attrName>
                                        </p:attrNameLst>
                                      </p:cBhvr>
                                      <p:to>
                                        <p:strVal val="0.25"/>
                                      </p:to>
                                    </p:set>
                                    <p:animEffect filter="image" prLst="opacity: 0.25">
                                      <p:cBhvr rctx="IE">
                                        <p:cTn id="21" dur="indefinite"/>
                                        <p:tgtEl>
                                          <p:spTgt spid="6">
                                            <p:graphicEl>
                                              <a:dgm id="{48F7A819-CB6C-4515-AE8B-3689460EE97E}"/>
                                            </p:graphicEl>
                                          </p:spTgt>
                                        </p:tgtEl>
                                      </p:cBhvr>
                                    </p:animEffect>
                                  </p:childTnLst>
                                </p:cTn>
                              </p:par>
                              <p:par>
                                <p:cTn id="22" presetID="9" presetClass="emph" presetSubtype="0" grpId="1" nodeType="withEffect">
                                  <p:stCondLst>
                                    <p:cond delay="0"/>
                                  </p:stCondLst>
                                  <p:childTnLst>
                                    <p:set>
                                      <p:cBhvr>
                                        <p:cTn id="23" dur="indefinite"/>
                                        <p:tgtEl>
                                          <p:spTgt spid="6">
                                            <p:graphicEl>
                                              <a:dgm id="{D80788C7-2C20-471C-863D-799F1E3462F8}"/>
                                            </p:graphicEl>
                                          </p:spTgt>
                                        </p:tgtEl>
                                        <p:attrNameLst>
                                          <p:attrName>style.opacity</p:attrName>
                                        </p:attrNameLst>
                                      </p:cBhvr>
                                      <p:to>
                                        <p:strVal val="0.25"/>
                                      </p:to>
                                    </p:set>
                                    <p:animEffect filter="image" prLst="opacity: 0.25">
                                      <p:cBhvr rctx="IE">
                                        <p:cTn id="24" dur="indefinite"/>
                                        <p:tgtEl>
                                          <p:spTgt spid="6">
                                            <p:graphicEl>
                                              <a:dgm id="{D80788C7-2C20-471C-863D-799F1E3462F8}"/>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56317322-AA77-4A18-96EE-F8143403975A}"/>
                                            </p:graphicEl>
                                          </p:spTgt>
                                        </p:tgtEl>
                                        <p:attrNameLst>
                                          <p:attrName>style.visibility</p:attrName>
                                        </p:attrNameLst>
                                      </p:cBhvr>
                                      <p:to>
                                        <p:strVal val="visible"/>
                                      </p:to>
                                    </p:set>
                                    <p:animEffect transition="in" filter="fade">
                                      <p:cBhvr>
                                        <p:cTn id="29" dur="500"/>
                                        <p:tgtEl>
                                          <p:spTgt spid="6">
                                            <p:graphicEl>
                                              <a:dgm id="{56317322-AA77-4A18-96EE-F8143403975A}"/>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graphicEl>
                                              <a:dgm id="{73E08CEE-CF31-4012-8A3C-F52B821743CA}"/>
                                            </p:graphicEl>
                                          </p:spTgt>
                                        </p:tgtEl>
                                        <p:attrNameLst>
                                          <p:attrName>style.visibility</p:attrName>
                                        </p:attrNameLst>
                                      </p:cBhvr>
                                      <p:to>
                                        <p:strVal val="visible"/>
                                      </p:to>
                                    </p:set>
                                    <p:animEffect transition="in" filter="fade">
                                      <p:cBhvr>
                                        <p:cTn id="32" dur="500"/>
                                        <p:tgtEl>
                                          <p:spTgt spid="6">
                                            <p:graphicEl>
                                              <a:dgm id="{73E08CEE-CF31-4012-8A3C-F52B821743CA}"/>
                                            </p:graphicEl>
                                          </p:spTgt>
                                        </p:tgtEl>
                                      </p:cBhvr>
                                    </p:animEffect>
                                  </p:childTnLst>
                                </p:cTn>
                              </p:par>
                              <p:par>
                                <p:cTn id="33" presetID="9" presetClass="emph" presetSubtype="0" grpId="1" nodeType="withEffect">
                                  <p:stCondLst>
                                    <p:cond delay="0"/>
                                  </p:stCondLst>
                                  <p:childTnLst>
                                    <p:set>
                                      <p:cBhvr>
                                        <p:cTn id="34" dur="indefinite"/>
                                        <p:tgtEl>
                                          <p:spTgt spid="6">
                                            <p:graphicEl>
                                              <a:dgm id="{949ABF20-6D26-49E2-AA3E-A3E84728F55D}"/>
                                            </p:graphicEl>
                                          </p:spTgt>
                                        </p:tgtEl>
                                        <p:attrNameLst>
                                          <p:attrName>style.opacity</p:attrName>
                                        </p:attrNameLst>
                                      </p:cBhvr>
                                      <p:to>
                                        <p:strVal val="0.25"/>
                                      </p:to>
                                    </p:set>
                                    <p:animEffect filter="image" prLst="opacity: 0.25">
                                      <p:cBhvr rctx="IE">
                                        <p:cTn id="35" dur="indefinite"/>
                                        <p:tgtEl>
                                          <p:spTgt spid="6">
                                            <p:graphicEl>
                                              <a:dgm id="{949ABF20-6D26-49E2-AA3E-A3E84728F55D}"/>
                                            </p:graphicEl>
                                          </p:spTgt>
                                        </p:tgtEl>
                                      </p:cBhvr>
                                    </p:animEffect>
                                  </p:childTnLst>
                                </p:cTn>
                              </p:par>
                              <p:par>
                                <p:cTn id="36" presetID="9" presetClass="emph" presetSubtype="0" grpId="1" nodeType="withEffect">
                                  <p:stCondLst>
                                    <p:cond delay="0"/>
                                  </p:stCondLst>
                                  <p:childTnLst>
                                    <p:set>
                                      <p:cBhvr>
                                        <p:cTn id="37" dur="indefinite"/>
                                        <p:tgtEl>
                                          <p:spTgt spid="6">
                                            <p:graphicEl>
                                              <a:dgm id="{0F5E3250-9004-4A9E-83F3-FFD03477525D}"/>
                                            </p:graphicEl>
                                          </p:spTgt>
                                        </p:tgtEl>
                                        <p:attrNameLst>
                                          <p:attrName>style.opacity</p:attrName>
                                        </p:attrNameLst>
                                      </p:cBhvr>
                                      <p:to>
                                        <p:strVal val="0.25"/>
                                      </p:to>
                                    </p:set>
                                    <p:animEffect filter="image" prLst="opacity: 0.25">
                                      <p:cBhvr rctx="IE">
                                        <p:cTn id="38" dur="indefinite"/>
                                        <p:tgtEl>
                                          <p:spTgt spid="6">
                                            <p:graphicEl>
                                              <a:dgm id="{0F5E3250-9004-4A9E-83F3-FFD03477525D}"/>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graphicEl>
                                              <a:dgm id="{DE4A8923-6DA6-423B-874F-31465C7797BD}"/>
                                            </p:graphicEl>
                                          </p:spTgt>
                                        </p:tgtEl>
                                        <p:attrNameLst>
                                          <p:attrName>style.visibility</p:attrName>
                                        </p:attrNameLst>
                                      </p:cBhvr>
                                      <p:to>
                                        <p:strVal val="visible"/>
                                      </p:to>
                                    </p:set>
                                    <p:animEffect transition="in" filter="fade">
                                      <p:cBhvr>
                                        <p:cTn id="43" dur="500"/>
                                        <p:tgtEl>
                                          <p:spTgt spid="6">
                                            <p:graphicEl>
                                              <a:dgm id="{DE4A8923-6DA6-423B-874F-31465C7797BD}"/>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graphicEl>
                                              <a:dgm id="{91BAB38B-4C32-46A2-A444-BF2BA1D8DF6E}"/>
                                            </p:graphicEl>
                                          </p:spTgt>
                                        </p:tgtEl>
                                        <p:attrNameLst>
                                          <p:attrName>style.visibility</p:attrName>
                                        </p:attrNameLst>
                                      </p:cBhvr>
                                      <p:to>
                                        <p:strVal val="visible"/>
                                      </p:to>
                                    </p:set>
                                    <p:animEffect transition="in" filter="fade">
                                      <p:cBhvr>
                                        <p:cTn id="46" dur="500"/>
                                        <p:tgtEl>
                                          <p:spTgt spid="6">
                                            <p:graphicEl>
                                              <a:dgm id="{91BAB38B-4C32-46A2-A444-BF2BA1D8DF6E}"/>
                                            </p:graphicEl>
                                          </p:spTgt>
                                        </p:tgtEl>
                                      </p:cBhvr>
                                    </p:animEffect>
                                  </p:childTnLst>
                                </p:cTn>
                              </p:par>
                              <p:par>
                                <p:cTn id="47" presetID="9" presetClass="emph" presetSubtype="0" grpId="1" nodeType="withEffect">
                                  <p:stCondLst>
                                    <p:cond delay="0"/>
                                  </p:stCondLst>
                                  <p:childTnLst>
                                    <p:set>
                                      <p:cBhvr>
                                        <p:cTn id="48" dur="indefinite"/>
                                        <p:tgtEl>
                                          <p:spTgt spid="6">
                                            <p:graphicEl>
                                              <a:dgm id="{56317322-AA77-4A18-96EE-F8143403975A}"/>
                                            </p:graphicEl>
                                          </p:spTgt>
                                        </p:tgtEl>
                                        <p:attrNameLst>
                                          <p:attrName>style.opacity</p:attrName>
                                        </p:attrNameLst>
                                      </p:cBhvr>
                                      <p:to>
                                        <p:strVal val="0.25"/>
                                      </p:to>
                                    </p:set>
                                    <p:animEffect filter="image" prLst="opacity: 0.25">
                                      <p:cBhvr rctx="IE">
                                        <p:cTn id="49" dur="indefinite"/>
                                        <p:tgtEl>
                                          <p:spTgt spid="6">
                                            <p:graphicEl>
                                              <a:dgm id="{56317322-AA77-4A18-96EE-F8143403975A}"/>
                                            </p:graphicEl>
                                          </p:spTgt>
                                        </p:tgtEl>
                                      </p:cBhvr>
                                    </p:animEffect>
                                  </p:childTnLst>
                                </p:cTn>
                              </p:par>
                              <p:par>
                                <p:cTn id="50" presetID="9" presetClass="emph" presetSubtype="0" grpId="1" nodeType="withEffect">
                                  <p:stCondLst>
                                    <p:cond delay="0"/>
                                  </p:stCondLst>
                                  <p:childTnLst>
                                    <p:set>
                                      <p:cBhvr>
                                        <p:cTn id="51" dur="indefinite"/>
                                        <p:tgtEl>
                                          <p:spTgt spid="6">
                                            <p:graphicEl>
                                              <a:dgm id="{73E08CEE-CF31-4012-8A3C-F52B821743CA}"/>
                                            </p:graphicEl>
                                          </p:spTgt>
                                        </p:tgtEl>
                                        <p:attrNameLst>
                                          <p:attrName>style.opacity</p:attrName>
                                        </p:attrNameLst>
                                      </p:cBhvr>
                                      <p:to>
                                        <p:strVal val="0.25"/>
                                      </p:to>
                                    </p:set>
                                    <p:animEffect filter="image" prLst="opacity: 0.25">
                                      <p:cBhvr rctx="IE">
                                        <p:cTn id="52" dur="indefinite"/>
                                        <p:tgtEl>
                                          <p:spTgt spid="6">
                                            <p:graphicEl>
                                              <a:dgm id="{73E08CEE-CF31-4012-8A3C-F52B821743C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30BE6-872B-4BC3-8808-277B7827D538}"/>
              </a:ext>
            </a:extLst>
          </p:cNvPr>
          <p:cNvSpPr>
            <a:spLocks noGrp="1"/>
          </p:cNvSpPr>
          <p:nvPr>
            <p:ph type="title"/>
          </p:nvPr>
        </p:nvSpPr>
        <p:spPr/>
        <p:txBody>
          <a:bodyPr/>
          <a:lstStyle/>
          <a:p>
            <a:r>
              <a:rPr lang="en-US"/>
              <a:t>Materializing Views</a:t>
            </a:r>
          </a:p>
        </p:txBody>
      </p:sp>
      <p:graphicFrame>
        <p:nvGraphicFramePr>
          <p:cNvPr id="17" name="Table 16">
            <a:extLst>
              <a:ext uri="{FF2B5EF4-FFF2-40B4-BE49-F238E27FC236}">
                <a16:creationId xmlns:a16="http://schemas.microsoft.com/office/drawing/2014/main" id="{9BE73BF5-103B-45D2-91B2-C7BCE1063114}"/>
              </a:ext>
            </a:extLst>
          </p:cNvPr>
          <p:cNvGraphicFramePr>
            <a:graphicFrameLocks noGrp="1"/>
          </p:cNvGraphicFramePr>
          <p:nvPr>
            <p:extLst>
              <p:ext uri="{D42A27DB-BD31-4B8C-83A1-F6EECF244321}">
                <p14:modId xmlns:p14="http://schemas.microsoft.com/office/powerpoint/2010/main" val="1548731552"/>
              </p:ext>
            </p:extLst>
          </p:nvPr>
        </p:nvGraphicFramePr>
        <p:xfrm>
          <a:off x="888274" y="3653106"/>
          <a:ext cx="3517042" cy="1636930"/>
        </p:xfrm>
        <a:graphic>
          <a:graphicData uri="http://schemas.openxmlformats.org/drawingml/2006/table">
            <a:tbl>
              <a:tblPr firstRow="1" bandRow="1"/>
              <a:tblGrid>
                <a:gridCol w="1281009">
                  <a:extLst>
                    <a:ext uri="{9D8B030D-6E8A-4147-A177-3AD203B41FA5}">
                      <a16:colId xmlns:a16="http://schemas.microsoft.com/office/drawing/2014/main" val="4232046326"/>
                    </a:ext>
                  </a:extLst>
                </a:gridCol>
                <a:gridCol w="639659">
                  <a:extLst>
                    <a:ext uri="{9D8B030D-6E8A-4147-A177-3AD203B41FA5}">
                      <a16:colId xmlns:a16="http://schemas.microsoft.com/office/drawing/2014/main" val="3171829340"/>
                    </a:ext>
                  </a:extLst>
                </a:gridCol>
                <a:gridCol w="1223415">
                  <a:extLst>
                    <a:ext uri="{9D8B030D-6E8A-4147-A177-3AD203B41FA5}">
                      <a16:colId xmlns:a16="http://schemas.microsoft.com/office/drawing/2014/main" val="989213635"/>
                    </a:ext>
                  </a:extLst>
                </a:gridCol>
                <a:gridCol w="372959">
                  <a:extLst>
                    <a:ext uri="{9D8B030D-6E8A-4147-A177-3AD203B41FA5}">
                      <a16:colId xmlns:a16="http://schemas.microsoft.com/office/drawing/2014/main" val="1976668509"/>
                    </a:ext>
                  </a:extLst>
                </a:gridCol>
              </a:tblGrid>
              <a:tr h="126596">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a:solidFill>
                            <a:schemeClr val="bg2"/>
                          </a:solidFill>
                          <a:latin typeface="Segoe UI Semibold" panose="020B0702040204020203" pitchFamily="34" charset="0"/>
                          <a:cs typeface="Segoe UI Semibold" panose="020B0702040204020203" pitchFamily="34" charset="0"/>
                        </a:rPr>
                        <a:t>Order </a:t>
                      </a:r>
                    </a:p>
                  </a:txBody>
                  <a:tcPr marL="89642" marR="89642" marT="44821" marB="44821">
                    <a:lnL w="9525" cap="flat" cmpd="sng" algn="ctr">
                      <a:solidFill>
                        <a:srgbClr val="737373"/>
                      </a:solidFill>
                      <a:prstDash val="solid"/>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solidFill>
                      <a:srgbClr val="737373"/>
                    </a:solidFill>
                  </a:tcPr>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a:solidFill>
                            <a:schemeClr val="bg2"/>
                          </a:solidFill>
                          <a:latin typeface="Segoe UI Semibold" panose="020B0702040204020203" pitchFamily="34" charset="0"/>
                          <a:cs typeface="Segoe UI Semibold" panose="020B0702040204020203" pitchFamily="34" charset="0"/>
                        </a:rPr>
                        <a:t>User </a:t>
                      </a:r>
                    </a:p>
                  </a:txBody>
                  <a:tcPr marL="89642" marR="89642" marT="44821" marB="44821">
                    <a:lnL>
                      <a:noFill/>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solidFill>
                      <a:srgbClr val="737373"/>
                    </a:solidFill>
                  </a:tcPr>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a:solidFill>
                            <a:schemeClr val="bg2"/>
                          </a:solidFill>
                          <a:latin typeface="Segoe UI Semibold" panose="020B0702040204020203" pitchFamily="34" charset="0"/>
                          <a:cs typeface="Segoe UI Semibold" panose="020B0702040204020203" pitchFamily="34" charset="0"/>
                        </a:rPr>
                        <a:t>Create Date </a:t>
                      </a:r>
                    </a:p>
                  </a:txBody>
                  <a:tcPr marL="89642" marR="89642" marT="44821" marB="44821">
                    <a:lnL>
                      <a:noFill/>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solidFill>
                      <a:srgbClr val="737373"/>
                    </a:solidFill>
                  </a:tcPr>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a:solidFill>
                            <a:schemeClr val="bg2"/>
                          </a:solidFill>
                          <a:latin typeface="Segoe UI Semibold" panose="020B0702040204020203" pitchFamily="34" charset="0"/>
                          <a:cs typeface="Segoe UI Semibold" panose="020B0702040204020203" pitchFamily="34" charset="0"/>
                        </a:rPr>
                        <a:t>…</a:t>
                      </a:r>
                    </a:p>
                  </a:txBody>
                  <a:tcPr marL="89642" marR="89642" marT="44821" marB="44821">
                    <a:lnL>
                      <a:noFill/>
                    </a:lnL>
                    <a:lnR w="9525" cap="flat" cmpd="sng" algn="ctr">
                      <a:solidFill>
                        <a:srgbClr val="737373"/>
                      </a:solidFill>
                      <a:prstDash val="solid"/>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solidFill>
                      <a:srgbClr val="737373"/>
                    </a:solidFill>
                  </a:tcPr>
                </a:tc>
                <a:extLst>
                  <a:ext uri="{0D108BD9-81ED-4DB2-BD59-A6C34878D82A}">
                    <a16:rowId xmlns:a16="http://schemas.microsoft.com/office/drawing/2014/main" val="2681137956"/>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123abc</a:t>
                      </a:r>
                    </a:p>
                  </a:txBody>
                  <a:tcPr marL="89642" marR="89642" marT="44821" marB="44821">
                    <a:lnL w="9525" cap="flat" cmpd="sng" algn="ctr">
                      <a:solidFill>
                        <a:srgbClr val="737373"/>
                      </a:solidFill>
                      <a:prstDash val="solid"/>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Ben6</a:t>
                      </a:r>
                    </a:p>
                  </a:txBody>
                  <a:tcPr marL="89642" marR="89642" marT="44821" marB="44821">
                    <a:lnL>
                      <a:noFill/>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6/17/17</a:t>
                      </a:r>
                    </a:p>
                  </a:txBody>
                  <a:tcPr marL="89642" marR="89642" marT="44821" marB="44821">
                    <a:lnL>
                      <a:noFill/>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a:solidFill>
                          <a:schemeClr val="bg2"/>
                        </a:solidFill>
                      </a:endParaRPr>
                    </a:p>
                  </a:txBody>
                  <a:tcPr marL="89642" marR="89642" marT="44821" marB="44821">
                    <a:lnL>
                      <a:noFill/>
                    </a:lnL>
                    <a:lnR w="9525" cap="flat" cmpd="sng" algn="ctr">
                      <a:solidFill>
                        <a:srgbClr val="737373"/>
                      </a:solidFill>
                      <a:prstDash val="solid"/>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23381889"/>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456efg</a:t>
                      </a:r>
                    </a:p>
                  </a:txBody>
                  <a:tcPr marL="89642" marR="89642" marT="44821" marB="44821">
                    <a:lnL w="9525" cap="flat" cmpd="sng" algn="ctr">
                      <a:solidFill>
                        <a:srgbClr val="737373"/>
                      </a:solidFill>
                      <a:prstDash val="solid"/>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Ben6</a:t>
                      </a:r>
                    </a:p>
                  </a:txBody>
                  <a:tcPr marL="89642" marR="89642" marT="44821" marB="44821">
                    <a:lnL>
                      <a:noFill/>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3/14/17</a:t>
                      </a:r>
                    </a:p>
                  </a:txBody>
                  <a:tcPr marL="89642" marR="89642" marT="44821" marB="44821">
                    <a:lnL>
                      <a:noFill/>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a:solidFill>
                          <a:schemeClr val="bg2"/>
                        </a:solidFill>
                      </a:endParaRPr>
                    </a:p>
                  </a:txBody>
                  <a:tcPr marL="89642" marR="89642" marT="44821" marB="44821">
                    <a:lnL>
                      <a:noFill/>
                    </a:lnL>
                    <a:lnR w="9525" cap="flat" cmpd="sng" algn="ctr">
                      <a:solidFill>
                        <a:srgbClr val="737373"/>
                      </a:solidFill>
                      <a:prstDash val="solid"/>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910572605"/>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789hij</a:t>
                      </a:r>
                    </a:p>
                  </a:txBody>
                  <a:tcPr marL="89642" marR="89642" marT="44821" marB="44821">
                    <a:lnL w="9525" cap="flat" cmpd="sng" algn="ctr">
                      <a:solidFill>
                        <a:srgbClr val="737373"/>
                      </a:solidFill>
                      <a:prstDash val="solid"/>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Jen4</a:t>
                      </a:r>
                    </a:p>
                  </a:txBody>
                  <a:tcPr marL="89642" marR="89642" marT="44821" marB="44821">
                    <a:lnL>
                      <a:noFill/>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8/1/16</a:t>
                      </a:r>
                    </a:p>
                  </a:txBody>
                  <a:tcPr marL="89642" marR="89642" marT="44821" marB="44821">
                    <a:lnL>
                      <a:noFill/>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a:solidFill>
                          <a:schemeClr val="bg2"/>
                        </a:solidFill>
                      </a:endParaRPr>
                    </a:p>
                  </a:txBody>
                  <a:tcPr marL="89642" marR="89642" marT="44821" marB="44821">
                    <a:lnL>
                      <a:noFill/>
                    </a:lnL>
                    <a:lnR w="9525" cap="flat" cmpd="sng" algn="ctr">
                      <a:solidFill>
                        <a:srgbClr val="737373"/>
                      </a:solidFill>
                      <a:prstDash val="solid"/>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375666439"/>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012klm</a:t>
                      </a:r>
                    </a:p>
                  </a:txBody>
                  <a:tcPr marL="89642" marR="89642" marT="44821" marB="44821">
                    <a:lnL w="9525" cap="flat" cmpd="sng" algn="ctr">
                      <a:solidFill>
                        <a:srgbClr val="737373"/>
                      </a:solidFill>
                      <a:prstDash val="solid"/>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Joe3</a:t>
                      </a:r>
                    </a:p>
                  </a:txBody>
                  <a:tcPr marL="89642" marR="89642" marT="44821" marB="44821">
                    <a:lnL>
                      <a:noFill/>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3/4/17</a:t>
                      </a:r>
                    </a:p>
                  </a:txBody>
                  <a:tcPr marL="89642" marR="89642" marT="44821" marB="44821">
                    <a:lnL>
                      <a:noFill/>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a:solidFill>
                          <a:schemeClr val="bg2"/>
                        </a:solidFill>
                      </a:endParaRPr>
                    </a:p>
                  </a:txBody>
                  <a:tcPr marL="89642" marR="89642" marT="44821" marB="44821">
                    <a:lnL>
                      <a:noFill/>
                    </a:lnL>
                    <a:lnR w="9525" cap="flat" cmpd="sng" algn="ctr">
                      <a:solidFill>
                        <a:srgbClr val="737373"/>
                      </a:solidFill>
                      <a:prstDash val="solid"/>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77662649"/>
                  </a:ext>
                </a:extLst>
              </a:tr>
            </a:tbl>
          </a:graphicData>
        </a:graphic>
      </p:graphicFrame>
      <p:sp>
        <p:nvSpPr>
          <p:cNvPr id="18" name="Rectangle 17">
            <a:extLst>
              <a:ext uri="{FF2B5EF4-FFF2-40B4-BE49-F238E27FC236}">
                <a16:creationId xmlns:a16="http://schemas.microsoft.com/office/drawing/2014/main" id="{A4AEAE7C-2D39-470A-BA64-579CFCBA388E}"/>
              </a:ext>
            </a:extLst>
          </p:cNvPr>
          <p:cNvSpPr/>
          <p:nvPr/>
        </p:nvSpPr>
        <p:spPr bwMode="auto">
          <a:xfrm>
            <a:off x="5302561" y="1859328"/>
            <a:ext cx="1586878" cy="634654"/>
          </a:xfrm>
          <a:prstGeom prst="rect">
            <a:avLst/>
          </a:prstGeom>
          <a:solidFill>
            <a:schemeClr val="tx1"/>
          </a:solidFill>
          <a:ln w="1905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bg2"/>
                </a:solidFill>
                <a:cs typeface="Segoe UI Light" panose="020B0502040204020203" pitchFamily="34" charset="0"/>
              </a:rPr>
              <a:t>Application</a:t>
            </a:r>
          </a:p>
        </p:txBody>
      </p:sp>
      <p:cxnSp>
        <p:nvCxnSpPr>
          <p:cNvPr id="19" name="Straight Arrow Connector 18">
            <a:extLst>
              <a:ext uri="{FF2B5EF4-FFF2-40B4-BE49-F238E27FC236}">
                <a16:creationId xmlns:a16="http://schemas.microsoft.com/office/drawing/2014/main" id="{89927AEC-EDAD-4821-BDD4-2AC23795F525}"/>
              </a:ext>
            </a:extLst>
          </p:cNvPr>
          <p:cNvCxnSpPr>
            <a:cxnSpLocks/>
            <a:endCxn id="22" idx="3"/>
          </p:cNvCxnSpPr>
          <p:nvPr/>
        </p:nvCxnSpPr>
        <p:spPr>
          <a:xfrm flipH="1">
            <a:off x="3652635" y="2600899"/>
            <a:ext cx="2032506" cy="768880"/>
          </a:xfrm>
          <a:prstGeom prst="straightConnector1">
            <a:avLst/>
          </a:prstGeom>
          <a:noFill/>
          <a:ln w="19050" cap="flat" cmpd="sng" algn="ctr">
            <a:solidFill>
              <a:schemeClr val="bg1">
                <a:lumMod val="50000"/>
              </a:schemeClr>
            </a:solidFill>
            <a:prstDash val="solid"/>
            <a:headEnd type="triangle"/>
            <a:tailEnd type="triangle"/>
          </a:ln>
          <a:effectLst/>
        </p:spPr>
      </p:cxnSp>
      <p:sp>
        <p:nvSpPr>
          <p:cNvPr id="22" name="TextBox 21">
            <a:extLst>
              <a:ext uri="{FF2B5EF4-FFF2-40B4-BE49-F238E27FC236}">
                <a16:creationId xmlns:a16="http://schemas.microsoft.com/office/drawing/2014/main" id="{474E0DD8-1856-4383-89A1-10171B1C5E7D}"/>
              </a:ext>
            </a:extLst>
          </p:cNvPr>
          <p:cNvSpPr txBox="1"/>
          <p:nvPr/>
        </p:nvSpPr>
        <p:spPr>
          <a:xfrm>
            <a:off x="1640955" y="3141850"/>
            <a:ext cx="2011680" cy="455857"/>
          </a:xfrm>
          <a:prstGeom prst="rect">
            <a:avLst/>
          </a:prstGeom>
          <a:noFill/>
        </p:spPr>
        <p:txBody>
          <a:bodyPr wrap="square" lIns="179285" tIns="143428" rIns="179285" bIns="143428" rtlCol="0" anchor="t">
            <a:spAutoFit/>
          </a:bodyPr>
          <a:lstStyle/>
          <a:p>
            <a:pPr algn="ctr" defTabSz="914367">
              <a:lnSpc>
                <a:spcPct val="90000"/>
              </a:lnSpc>
              <a:spcAft>
                <a:spcPts val="588"/>
              </a:spcAft>
              <a:defRPr/>
            </a:pPr>
            <a:r>
              <a:rPr lang="en-US" sz="1200" kern="0">
                <a:solidFill>
                  <a:schemeClr val="bg2"/>
                </a:solidFill>
              </a:rPr>
              <a:t>Azure Cosmos</a:t>
            </a:r>
            <a:r>
              <a:rPr kumimoji="0" lang="en-US" sz="1200" b="0" i="0" u="none" strike="noStrike" kern="0" cap="none" spc="0" normalizeH="0" baseline="0" noProof="0">
                <a:ln>
                  <a:noFill/>
                </a:ln>
                <a:solidFill>
                  <a:schemeClr val="bg2"/>
                </a:solidFill>
                <a:effectLst/>
                <a:uLnTx/>
                <a:uFillTx/>
              </a:rPr>
              <a:t> DB</a:t>
            </a:r>
            <a:endParaRPr lang="en-US" sz="1200" b="0" i="0" u="none" strike="noStrike" kern="0" cap="none" spc="0" baseline="0" noProof="0">
              <a:solidFill>
                <a:schemeClr val="bg2"/>
              </a:solidFill>
              <a:cs typeface="Segoe UI Semilight"/>
            </a:endParaRPr>
          </a:p>
        </p:txBody>
      </p:sp>
      <p:cxnSp>
        <p:nvCxnSpPr>
          <p:cNvPr id="24" name="Straight Arrow Connector 23">
            <a:extLst>
              <a:ext uri="{FF2B5EF4-FFF2-40B4-BE49-F238E27FC236}">
                <a16:creationId xmlns:a16="http://schemas.microsoft.com/office/drawing/2014/main" id="{ACB1420D-0D71-4908-AEBC-658B1D20F7E8}"/>
              </a:ext>
            </a:extLst>
          </p:cNvPr>
          <p:cNvCxnSpPr>
            <a:cxnSpLocks/>
          </p:cNvCxnSpPr>
          <p:nvPr/>
        </p:nvCxnSpPr>
        <p:spPr>
          <a:xfrm>
            <a:off x="4667673" y="4410859"/>
            <a:ext cx="914400" cy="0"/>
          </a:xfrm>
          <a:prstGeom prst="straightConnector1">
            <a:avLst/>
          </a:prstGeom>
          <a:noFill/>
          <a:ln w="19050" cap="flat" cmpd="sng" algn="ctr">
            <a:solidFill>
              <a:schemeClr val="bg1">
                <a:lumMod val="50000"/>
              </a:schemeClr>
            </a:solidFill>
            <a:prstDash val="solid"/>
            <a:headEnd type="none"/>
            <a:tailEnd type="triangle"/>
          </a:ln>
          <a:effectLst/>
        </p:spPr>
      </p:cxnSp>
      <p:graphicFrame>
        <p:nvGraphicFramePr>
          <p:cNvPr id="25" name="Table 24">
            <a:extLst>
              <a:ext uri="{FF2B5EF4-FFF2-40B4-BE49-F238E27FC236}">
                <a16:creationId xmlns:a16="http://schemas.microsoft.com/office/drawing/2014/main" id="{DA0B79CF-5B3E-4B62-A3A7-A389A4CDE40B}"/>
              </a:ext>
            </a:extLst>
          </p:cNvPr>
          <p:cNvGraphicFramePr>
            <a:graphicFrameLocks noGrp="1"/>
          </p:cNvGraphicFramePr>
          <p:nvPr>
            <p:extLst>
              <p:ext uri="{D42A27DB-BD31-4B8C-83A1-F6EECF244321}">
                <p14:modId xmlns:p14="http://schemas.microsoft.com/office/powerpoint/2010/main" val="2212992048"/>
              </p:ext>
            </p:extLst>
          </p:nvPr>
        </p:nvGraphicFramePr>
        <p:xfrm>
          <a:off x="7786928" y="3653106"/>
          <a:ext cx="3520440" cy="1212008"/>
        </p:xfrm>
        <a:graphic>
          <a:graphicData uri="http://schemas.openxmlformats.org/drawingml/2006/table">
            <a:tbl>
              <a:tblPr firstRow="1" bandRow="1"/>
              <a:tblGrid>
                <a:gridCol w="829368">
                  <a:extLst>
                    <a:ext uri="{9D8B030D-6E8A-4147-A177-3AD203B41FA5}">
                      <a16:colId xmlns:a16="http://schemas.microsoft.com/office/drawing/2014/main" val="4232046326"/>
                    </a:ext>
                  </a:extLst>
                </a:gridCol>
                <a:gridCol w="2691072">
                  <a:extLst>
                    <a:ext uri="{9D8B030D-6E8A-4147-A177-3AD203B41FA5}">
                      <a16:colId xmlns:a16="http://schemas.microsoft.com/office/drawing/2014/main" val="3171829340"/>
                    </a:ext>
                  </a:extLst>
                </a:gridCol>
              </a:tblGrid>
              <a:tr h="197163">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kern="1200">
                          <a:solidFill>
                            <a:schemeClr val="bg2"/>
                          </a:solidFill>
                          <a:latin typeface="Segoe UI Semibold" panose="020B0702040204020203" pitchFamily="34" charset="0"/>
                          <a:ea typeface="+mn-ea"/>
                          <a:cs typeface="Segoe UI Semibold" panose="020B0702040204020203" pitchFamily="34" charset="0"/>
                        </a:rPr>
                        <a:t>User</a:t>
                      </a:r>
                    </a:p>
                  </a:txBody>
                  <a:tcPr marL="89642" marR="89642" marT="44821" marB="44821">
                    <a:lnL w="9525" cap="flat" cmpd="sng" algn="ctr">
                      <a:solidFill>
                        <a:srgbClr val="737373"/>
                      </a:solidFill>
                      <a:prstDash val="solid"/>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solidFill>
                      <a:srgbClr val="737373"/>
                    </a:solidFill>
                  </a:tcPr>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kern="1200">
                          <a:solidFill>
                            <a:schemeClr val="bg2"/>
                          </a:solidFill>
                          <a:latin typeface="Segoe UI Semibold" panose="020B0702040204020203" pitchFamily="34" charset="0"/>
                          <a:ea typeface="+mn-ea"/>
                          <a:cs typeface="Segoe UI Semibold" panose="020B0702040204020203" pitchFamily="34" charset="0"/>
                        </a:rPr>
                        <a:t>Total Orders</a:t>
                      </a:r>
                    </a:p>
                  </a:txBody>
                  <a:tcPr marL="89642" marR="89642" marT="44821" marB="44821">
                    <a:lnL>
                      <a:noFill/>
                    </a:lnL>
                    <a:lnR w="9525" cap="flat" cmpd="sng" algn="ctr">
                      <a:solidFill>
                        <a:srgbClr val="737373"/>
                      </a:solidFill>
                      <a:prstDash val="solid"/>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solidFill>
                      <a:srgbClr val="737373"/>
                    </a:solidFill>
                  </a:tcPr>
                </a:tc>
                <a:extLst>
                  <a:ext uri="{0D108BD9-81ED-4DB2-BD59-A6C34878D82A}">
                    <a16:rowId xmlns:a16="http://schemas.microsoft.com/office/drawing/2014/main" val="2681137956"/>
                  </a:ext>
                </a:extLst>
              </a:tr>
              <a:tr h="221118">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Ben6</a:t>
                      </a:r>
                    </a:p>
                  </a:txBody>
                  <a:tcPr marL="89642" marR="89642" marT="44821" marB="44821">
                    <a:lnL w="9525" cap="flat" cmpd="sng" algn="ctr">
                      <a:solidFill>
                        <a:srgbClr val="737373"/>
                      </a:solidFill>
                      <a:prstDash val="solid"/>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2</a:t>
                      </a:r>
                    </a:p>
                  </a:txBody>
                  <a:tcPr marL="89642" marR="89642" marT="44821" marB="44821">
                    <a:lnL>
                      <a:noFill/>
                    </a:lnL>
                    <a:lnR w="9525" cap="flat" cmpd="sng" algn="ctr">
                      <a:solidFill>
                        <a:srgbClr val="737373"/>
                      </a:solidFill>
                      <a:prstDash val="solid"/>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23381889"/>
                  </a:ext>
                </a:extLst>
              </a:tr>
              <a:tr h="221118">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Jen4</a:t>
                      </a:r>
                    </a:p>
                  </a:txBody>
                  <a:tcPr marL="89642" marR="89642" marT="44821" marB="44821">
                    <a:lnL w="9525" cap="flat" cmpd="sng" algn="ctr">
                      <a:solidFill>
                        <a:srgbClr val="737373"/>
                      </a:solidFill>
                      <a:prstDash val="solid"/>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1</a:t>
                      </a:r>
                    </a:p>
                  </a:txBody>
                  <a:tcPr marL="89642" marR="89642" marT="44821" marB="44821">
                    <a:lnL>
                      <a:noFill/>
                    </a:lnL>
                    <a:lnR w="9525" cap="flat" cmpd="sng" algn="ctr">
                      <a:solidFill>
                        <a:srgbClr val="737373"/>
                      </a:solidFill>
                      <a:prstDash val="solid"/>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910572605"/>
                  </a:ext>
                </a:extLst>
              </a:tr>
              <a:tr h="221118">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Joe3</a:t>
                      </a:r>
                    </a:p>
                  </a:txBody>
                  <a:tcPr marL="89642" marR="89642" marT="44821" marB="44821">
                    <a:lnL w="9525" cap="flat" cmpd="sng" algn="ctr">
                      <a:solidFill>
                        <a:srgbClr val="737373"/>
                      </a:solidFill>
                      <a:prstDash val="solid"/>
                    </a:lnL>
                    <a:lnR>
                      <a:noFill/>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1</a:t>
                      </a:r>
                    </a:p>
                  </a:txBody>
                  <a:tcPr marL="89642" marR="89642" marT="44821" marB="44821">
                    <a:lnL>
                      <a:noFill/>
                    </a:lnL>
                    <a:lnR w="9525" cap="flat" cmpd="sng" algn="ctr">
                      <a:solidFill>
                        <a:srgbClr val="737373"/>
                      </a:solidFill>
                      <a:prstDash val="solid"/>
                    </a:lnR>
                    <a:lnT w="9525" cap="flat" cmpd="sng" algn="ctr">
                      <a:solidFill>
                        <a:srgbClr val="737373"/>
                      </a:solidFill>
                      <a:prstDash val="solid"/>
                    </a:lnT>
                    <a:lnB w="9525" cap="flat" cmpd="sng" algn="ctr">
                      <a:solidFill>
                        <a:srgbClr val="737373"/>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375666439"/>
                  </a:ext>
                </a:extLst>
              </a:tr>
            </a:tbl>
          </a:graphicData>
        </a:graphic>
      </p:graphicFrame>
      <p:cxnSp>
        <p:nvCxnSpPr>
          <p:cNvPr id="26" name="Straight Arrow Connector 25">
            <a:extLst>
              <a:ext uri="{FF2B5EF4-FFF2-40B4-BE49-F238E27FC236}">
                <a16:creationId xmlns:a16="http://schemas.microsoft.com/office/drawing/2014/main" id="{4D1E0CDE-A56A-435C-9045-9B998D516ACE}"/>
              </a:ext>
            </a:extLst>
          </p:cNvPr>
          <p:cNvCxnSpPr>
            <a:cxnSpLocks/>
          </p:cNvCxnSpPr>
          <p:nvPr/>
        </p:nvCxnSpPr>
        <p:spPr>
          <a:xfrm flipV="1">
            <a:off x="6556069" y="4410859"/>
            <a:ext cx="914400" cy="0"/>
          </a:xfrm>
          <a:prstGeom prst="straightConnector1">
            <a:avLst/>
          </a:prstGeom>
          <a:noFill/>
          <a:ln w="19050" cap="flat" cmpd="sng" algn="ctr">
            <a:solidFill>
              <a:schemeClr val="bg1">
                <a:lumMod val="50000"/>
              </a:schemeClr>
            </a:solidFill>
            <a:prstDash val="solid"/>
            <a:headEnd type="none"/>
            <a:tailEnd type="triangle"/>
          </a:ln>
          <a:effectLst/>
        </p:spPr>
      </p:cxnSp>
      <p:sp>
        <p:nvSpPr>
          <p:cNvPr id="28" name="TextBox 27">
            <a:extLst>
              <a:ext uri="{FF2B5EF4-FFF2-40B4-BE49-F238E27FC236}">
                <a16:creationId xmlns:a16="http://schemas.microsoft.com/office/drawing/2014/main" id="{4FF2DC55-5809-439B-B67A-1F0F1498CB09}"/>
              </a:ext>
            </a:extLst>
          </p:cNvPr>
          <p:cNvSpPr txBox="1"/>
          <p:nvPr/>
        </p:nvSpPr>
        <p:spPr>
          <a:xfrm>
            <a:off x="8541308" y="3141850"/>
            <a:ext cx="2011680" cy="511256"/>
          </a:xfrm>
          <a:prstGeom prst="rect">
            <a:avLst/>
          </a:prstGeom>
          <a:noFill/>
        </p:spPr>
        <p:txBody>
          <a:bodyPr wrap="square" lIns="179285" tIns="143428" rIns="179285" bIns="143428" rtlCol="0">
            <a:spAutoFit/>
          </a:bodyPr>
          <a:lstStyle/>
          <a:p>
            <a:pPr marL="0" marR="0" lvl="0" indent="0" algn="ctr" defTabSz="914367" eaLnBrk="1" fontAlgn="auto" latinLnBrk="0" hangingPunct="1">
              <a:lnSpc>
                <a:spcPct val="90000"/>
              </a:lnSpc>
              <a:spcBef>
                <a:spcPts val="0"/>
              </a:spcBef>
              <a:spcAft>
                <a:spcPts val="588"/>
              </a:spcAft>
              <a:buClrTx/>
              <a:buSzTx/>
              <a:buFontTx/>
              <a:buNone/>
              <a:tabLst/>
              <a:defRPr/>
            </a:pPr>
            <a:r>
              <a:rPr kumimoji="0" lang="en-US" sz="1600" b="0" i="0" u="none" strike="noStrike" kern="0" cap="none" spc="0" normalizeH="0" baseline="0" noProof="0">
                <a:ln>
                  <a:noFill/>
                </a:ln>
                <a:solidFill>
                  <a:schemeClr val="bg2"/>
                </a:solidFill>
                <a:effectLst/>
                <a:uLnTx/>
                <a:uFillTx/>
              </a:rPr>
              <a:t>Materialized View</a:t>
            </a:r>
          </a:p>
        </p:txBody>
      </p:sp>
      <p:cxnSp>
        <p:nvCxnSpPr>
          <p:cNvPr id="29" name="Straight Arrow Connector 28">
            <a:extLst>
              <a:ext uri="{FF2B5EF4-FFF2-40B4-BE49-F238E27FC236}">
                <a16:creationId xmlns:a16="http://schemas.microsoft.com/office/drawing/2014/main" id="{C8CBFDA4-B6DD-44F1-91D7-1B96CBC1AC4E}"/>
              </a:ext>
            </a:extLst>
          </p:cNvPr>
          <p:cNvCxnSpPr>
            <a:cxnSpLocks/>
            <a:stCxn id="28" idx="1"/>
          </p:cNvCxnSpPr>
          <p:nvPr/>
        </p:nvCxnSpPr>
        <p:spPr>
          <a:xfrm flipH="1" flipV="1">
            <a:off x="6556071" y="2600900"/>
            <a:ext cx="1985237" cy="796578"/>
          </a:xfrm>
          <a:prstGeom prst="straightConnector1">
            <a:avLst/>
          </a:prstGeom>
          <a:noFill/>
          <a:ln w="19050" cap="flat" cmpd="sng" algn="ctr">
            <a:solidFill>
              <a:schemeClr val="bg1">
                <a:lumMod val="50000"/>
              </a:schemeClr>
            </a:solidFill>
            <a:prstDash val="solid"/>
            <a:headEnd type="none"/>
            <a:tailEnd type="triangle"/>
          </a:ln>
          <a:effectLst/>
        </p:spPr>
      </p:cxnSp>
      <p:grpSp>
        <p:nvGrpSpPr>
          <p:cNvPr id="3" name="Group 2">
            <a:extLst>
              <a:ext uri="{FF2B5EF4-FFF2-40B4-BE49-F238E27FC236}">
                <a16:creationId xmlns:a16="http://schemas.microsoft.com/office/drawing/2014/main" id="{0F37F769-7866-4E4B-A992-54A8970A5B54}"/>
              </a:ext>
            </a:extLst>
          </p:cNvPr>
          <p:cNvGrpSpPr/>
          <p:nvPr/>
        </p:nvGrpSpPr>
        <p:grpSpPr>
          <a:xfrm>
            <a:off x="5524035" y="3802511"/>
            <a:ext cx="1143930" cy="1591186"/>
            <a:chOff x="5508571" y="3429000"/>
            <a:chExt cx="1143930" cy="1591186"/>
          </a:xfrm>
        </p:grpSpPr>
        <p:grpSp>
          <p:nvGrpSpPr>
            <p:cNvPr id="30" name="Group 29">
              <a:extLst>
                <a:ext uri="{FF2B5EF4-FFF2-40B4-BE49-F238E27FC236}">
                  <a16:creationId xmlns:a16="http://schemas.microsoft.com/office/drawing/2014/main" id="{09EA4139-B19D-4475-8A20-767D7F61B8F3}"/>
                </a:ext>
              </a:extLst>
            </p:cNvPr>
            <p:cNvGrpSpPr/>
            <p:nvPr/>
          </p:nvGrpSpPr>
          <p:grpSpPr>
            <a:xfrm>
              <a:off x="5814706" y="3429000"/>
              <a:ext cx="531662" cy="1207270"/>
              <a:chOff x="10878229" y="2464963"/>
              <a:chExt cx="307945" cy="699265"/>
            </a:xfrm>
          </p:grpSpPr>
          <p:sp>
            <p:nvSpPr>
              <p:cNvPr id="31" name="Rectangle 30">
                <a:extLst>
                  <a:ext uri="{FF2B5EF4-FFF2-40B4-BE49-F238E27FC236}">
                    <a16:creationId xmlns:a16="http://schemas.microsoft.com/office/drawing/2014/main" id="{8E742781-A241-49C2-A0E6-2B4155CFF8AF}"/>
                  </a:ext>
                </a:extLst>
              </p:cNvPr>
              <p:cNvSpPr/>
              <p:nvPr/>
            </p:nvSpPr>
            <p:spPr bwMode="auto">
              <a:xfrm>
                <a:off x="10878229" y="2464963"/>
                <a:ext cx="307945" cy="88317"/>
              </a:xfrm>
              <a:prstGeom prst="rect">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32" name="Rectangle 31">
                <a:extLst>
                  <a:ext uri="{FF2B5EF4-FFF2-40B4-BE49-F238E27FC236}">
                    <a16:creationId xmlns:a16="http://schemas.microsoft.com/office/drawing/2014/main" id="{3508B7D0-F5B7-49D2-8AAF-3689A1648E27}"/>
                  </a:ext>
                </a:extLst>
              </p:cNvPr>
              <p:cNvSpPr/>
              <p:nvPr/>
            </p:nvSpPr>
            <p:spPr bwMode="auto">
              <a:xfrm>
                <a:off x="10878229" y="2587153"/>
                <a:ext cx="307945" cy="88317"/>
              </a:xfrm>
              <a:prstGeom prst="rect">
                <a:avLst/>
              </a:prstGeom>
              <a:noFill/>
              <a:ln w="12700">
                <a:solidFill>
                  <a:schemeClr val="accent5">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33" name="Rectangle 32">
                <a:extLst>
                  <a:ext uri="{FF2B5EF4-FFF2-40B4-BE49-F238E27FC236}">
                    <a16:creationId xmlns:a16="http://schemas.microsoft.com/office/drawing/2014/main" id="{6C7B7499-65B3-4B88-9667-4C81E70FAC07}"/>
                  </a:ext>
                </a:extLst>
              </p:cNvPr>
              <p:cNvSpPr/>
              <p:nvPr/>
            </p:nvSpPr>
            <p:spPr bwMode="auto">
              <a:xfrm>
                <a:off x="10878229" y="2709343"/>
                <a:ext cx="307945" cy="88317"/>
              </a:xfrm>
              <a:prstGeom prst="rect">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34" name="Rectangle 33">
                <a:extLst>
                  <a:ext uri="{FF2B5EF4-FFF2-40B4-BE49-F238E27FC236}">
                    <a16:creationId xmlns:a16="http://schemas.microsoft.com/office/drawing/2014/main" id="{F17A8C4E-F0A5-45DF-BE4B-11A7D75A37C0}"/>
                  </a:ext>
                </a:extLst>
              </p:cNvPr>
              <p:cNvSpPr/>
              <p:nvPr/>
            </p:nvSpPr>
            <p:spPr bwMode="auto">
              <a:xfrm>
                <a:off x="10878229" y="2831533"/>
                <a:ext cx="307945" cy="88317"/>
              </a:xfrm>
              <a:prstGeom prst="rect">
                <a:avLst/>
              </a:prstGeom>
              <a:noFill/>
              <a:ln w="12700">
                <a:solidFill>
                  <a:schemeClr val="accent5">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ED95E3F-7FD6-4D47-9766-B767D26E4F1C}"/>
                  </a:ext>
                </a:extLst>
              </p:cNvPr>
              <p:cNvSpPr/>
              <p:nvPr/>
            </p:nvSpPr>
            <p:spPr bwMode="auto">
              <a:xfrm>
                <a:off x="10878229" y="2953723"/>
                <a:ext cx="307945" cy="88317"/>
              </a:xfrm>
              <a:prstGeom prst="rect">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36" name="Rectangle 35">
                <a:extLst>
                  <a:ext uri="{FF2B5EF4-FFF2-40B4-BE49-F238E27FC236}">
                    <a16:creationId xmlns:a16="http://schemas.microsoft.com/office/drawing/2014/main" id="{33D11962-7D2B-4346-B02A-7604D237CAAF}"/>
                  </a:ext>
                </a:extLst>
              </p:cNvPr>
              <p:cNvSpPr/>
              <p:nvPr/>
            </p:nvSpPr>
            <p:spPr bwMode="auto">
              <a:xfrm>
                <a:off x="10878229" y="3075911"/>
                <a:ext cx="307945" cy="88317"/>
              </a:xfrm>
              <a:prstGeom prst="rect">
                <a:avLst/>
              </a:prstGeom>
              <a:noFill/>
              <a:ln w="12700">
                <a:solidFill>
                  <a:schemeClr val="accent5">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grpSp>
        <p:sp>
          <p:nvSpPr>
            <p:cNvPr id="37" name="TextBox 36">
              <a:extLst>
                <a:ext uri="{FF2B5EF4-FFF2-40B4-BE49-F238E27FC236}">
                  <a16:creationId xmlns:a16="http://schemas.microsoft.com/office/drawing/2014/main" id="{7175FFF0-2895-4400-91DA-9D066258EECF}"/>
                </a:ext>
              </a:extLst>
            </p:cNvPr>
            <p:cNvSpPr txBox="1"/>
            <p:nvPr/>
          </p:nvSpPr>
          <p:spPr>
            <a:xfrm>
              <a:off x="5508571" y="4743187"/>
              <a:ext cx="1143930" cy="276999"/>
            </a:xfrm>
            <a:prstGeom prst="rect">
              <a:avLst/>
            </a:prstGeom>
          </p:spPr>
          <p:txBody>
            <a:bodyPr wrap="square" rtlCol="0">
              <a:spAutoFit/>
            </a:bodyPr>
            <a:lstStyle/>
            <a:p>
              <a:pPr algn="ctr"/>
              <a:r>
                <a:rPr lang="en-US" sz="1200">
                  <a:solidFill>
                    <a:schemeClr val="bg2"/>
                  </a:solidFill>
                  <a:latin typeface="Segoe UI" panose="020B0502040204020203" pitchFamily="34" charset="0"/>
                  <a:cs typeface="Segoe UI" panose="020B0502040204020203" pitchFamily="34" charset="0"/>
                </a:rPr>
                <a:t>Change feed</a:t>
              </a:r>
            </a:p>
          </p:txBody>
        </p:sp>
      </p:grpSp>
      <p:grpSp>
        <p:nvGrpSpPr>
          <p:cNvPr id="38" name="Group 37">
            <a:extLst>
              <a:ext uri="{FF2B5EF4-FFF2-40B4-BE49-F238E27FC236}">
                <a16:creationId xmlns:a16="http://schemas.microsoft.com/office/drawing/2014/main" id="{7280DD4C-DCF9-47EE-AA25-66AD4581D15D}"/>
              </a:ext>
            </a:extLst>
          </p:cNvPr>
          <p:cNvGrpSpPr/>
          <p:nvPr/>
        </p:nvGrpSpPr>
        <p:grpSpPr>
          <a:xfrm>
            <a:off x="2322445" y="2557946"/>
            <a:ext cx="648702" cy="559130"/>
            <a:chOff x="8376458" y="5925518"/>
            <a:chExt cx="1045926" cy="901512"/>
          </a:xfrm>
        </p:grpSpPr>
        <p:sp>
          <p:nvSpPr>
            <p:cNvPr id="39" name="Star: 4 Points 8">
              <a:extLst>
                <a:ext uri="{FF2B5EF4-FFF2-40B4-BE49-F238E27FC236}">
                  <a16:creationId xmlns:a16="http://schemas.microsoft.com/office/drawing/2014/main" id="{58346EC9-E680-498F-A3C2-5CA58B18141E}"/>
                </a:ext>
              </a:extLst>
            </p:cNvPr>
            <p:cNvSpPr/>
            <p:nvPr/>
          </p:nvSpPr>
          <p:spPr bwMode="auto">
            <a:xfrm>
              <a:off x="8380049" y="5925518"/>
              <a:ext cx="292609" cy="292608"/>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40" name="Star: 4 Points 8">
              <a:extLst>
                <a:ext uri="{FF2B5EF4-FFF2-40B4-BE49-F238E27FC236}">
                  <a16:creationId xmlns:a16="http://schemas.microsoft.com/office/drawing/2014/main" id="{C071FF71-C333-40AD-B72F-39E697622E92}"/>
                </a:ext>
              </a:extLst>
            </p:cNvPr>
            <p:cNvSpPr/>
            <p:nvPr/>
          </p:nvSpPr>
          <p:spPr bwMode="auto">
            <a:xfrm>
              <a:off x="9163935" y="6692304"/>
              <a:ext cx="134726" cy="134726"/>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41" name="Oval 40">
              <a:extLst>
                <a:ext uri="{FF2B5EF4-FFF2-40B4-BE49-F238E27FC236}">
                  <a16:creationId xmlns:a16="http://schemas.microsoft.com/office/drawing/2014/main" id="{A2987BB3-059A-415F-B89D-9582DABAF301}"/>
                </a:ext>
              </a:extLst>
            </p:cNvPr>
            <p:cNvSpPr/>
            <p:nvPr/>
          </p:nvSpPr>
          <p:spPr bwMode="auto">
            <a:xfrm>
              <a:off x="8567675" y="6095745"/>
              <a:ext cx="647663" cy="647662"/>
            </a:xfrm>
            <a:prstGeom prst="ellipse">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42" name="Oval 9">
              <a:extLst>
                <a:ext uri="{FF2B5EF4-FFF2-40B4-BE49-F238E27FC236}">
                  <a16:creationId xmlns:a16="http://schemas.microsoft.com/office/drawing/2014/main" id="{2A11E781-A9D2-4FC3-B353-8462F4166208}"/>
                </a:ext>
              </a:extLst>
            </p:cNvPr>
            <p:cNvSpPr/>
            <p:nvPr/>
          </p:nvSpPr>
          <p:spPr bwMode="auto">
            <a:xfrm rot="19667957">
              <a:off x="8376458" y="6275766"/>
              <a:ext cx="1045926" cy="314819"/>
            </a:xfrm>
            <a:custGeom>
              <a:avLst/>
              <a:gdLst>
                <a:gd name="connsiteX0" fmla="*/ 0 w 5218152"/>
                <a:gd name="connsiteY0" fmla="*/ 854451 h 1708902"/>
                <a:gd name="connsiteX1" fmla="*/ 2609076 w 5218152"/>
                <a:gd name="connsiteY1" fmla="*/ 0 h 1708902"/>
                <a:gd name="connsiteX2" fmla="*/ 5218152 w 5218152"/>
                <a:gd name="connsiteY2" fmla="*/ 854451 h 1708902"/>
                <a:gd name="connsiteX3" fmla="*/ 2609076 w 5218152"/>
                <a:gd name="connsiteY3" fmla="*/ 1708902 h 1708902"/>
                <a:gd name="connsiteX4" fmla="*/ 0 w 5218152"/>
                <a:gd name="connsiteY4" fmla="*/ 854451 h 1708902"/>
                <a:gd name="connsiteX0" fmla="*/ 38507 w 5256659"/>
                <a:gd name="connsiteY0" fmla="*/ 904723 h 1759174"/>
                <a:gd name="connsiteX1" fmla="*/ 1194016 w 5256659"/>
                <a:gd name="connsiteY1" fmla="*/ 186575 h 1759174"/>
                <a:gd name="connsiteX2" fmla="*/ 2647583 w 5256659"/>
                <a:gd name="connsiteY2" fmla="*/ 50272 h 1759174"/>
                <a:gd name="connsiteX3" fmla="*/ 5256659 w 5256659"/>
                <a:gd name="connsiteY3" fmla="*/ 904723 h 1759174"/>
                <a:gd name="connsiteX4" fmla="*/ 2647583 w 5256659"/>
                <a:gd name="connsiteY4" fmla="*/ 1759174 h 1759174"/>
                <a:gd name="connsiteX5" fmla="*/ 38507 w 5256659"/>
                <a:gd name="connsiteY5" fmla="*/ 904723 h 1759174"/>
                <a:gd name="connsiteX0" fmla="*/ 38507 w 5298873"/>
                <a:gd name="connsiteY0" fmla="*/ 863052 h 1717503"/>
                <a:gd name="connsiteX1" fmla="*/ 1194016 w 5298873"/>
                <a:gd name="connsiteY1" fmla="*/ 144904 h 1717503"/>
                <a:gd name="connsiteX2" fmla="*/ 2647583 w 5298873"/>
                <a:gd name="connsiteY2" fmla="*/ 8601 h 1717503"/>
                <a:gd name="connsiteX3" fmla="*/ 4147814 w 5298873"/>
                <a:gd name="connsiteY3" fmla="*/ 284411 h 1717503"/>
                <a:gd name="connsiteX4" fmla="*/ 5256659 w 5298873"/>
                <a:gd name="connsiteY4" fmla="*/ 863052 h 1717503"/>
                <a:gd name="connsiteX5" fmla="*/ 2647583 w 5298873"/>
                <a:gd name="connsiteY5" fmla="*/ 1717503 h 1717503"/>
                <a:gd name="connsiteX6" fmla="*/ 38507 w 5298873"/>
                <a:gd name="connsiteY6" fmla="*/ 863052 h 1717503"/>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6" fmla="*/ 2739023 w 5298873"/>
                <a:gd name="connsiteY6" fmla="*/ 91440 h 1708902"/>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23152"/>
                <a:gd name="connsiteY0" fmla="*/ 139507 h 1572599"/>
                <a:gd name="connsiteX1" fmla="*/ 5221030 w 5223152"/>
                <a:gd name="connsiteY1" fmla="*/ 718148 h 1572599"/>
                <a:gd name="connsiteX2" fmla="*/ 2611954 w 5223152"/>
                <a:gd name="connsiteY2" fmla="*/ 1572599 h 1572599"/>
                <a:gd name="connsiteX3" fmla="*/ 2878 w 5223152"/>
                <a:gd name="connsiteY3" fmla="*/ 718148 h 1572599"/>
                <a:gd name="connsiteX4" fmla="*/ 1158387 w 5223152"/>
                <a:gd name="connsiteY4" fmla="*/ 0 h 1572599"/>
                <a:gd name="connsiteX0" fmla="*/ 4101623 w 5262379"/>
                <a:gd name="connsiteY0" fmla="*/ 75462 h 1572599"/>
                <a:gd name="connsiteX1" fmla="*/ 5221030 w 5262379"/>
                <a:gd name="connsiteY1" fmla="*/ 718148 h 1572599"/>
                <a:gd name="connsiteX2" fmla="*/ 2611954 w 5262379"/>
                <a:gd name="connsiteY2" fmla="*/ 1572599 h 1572599"/>
                <a:gd name="connsiteX3" fmla="*/ 2878 w 5262379"/>
                <a:gd name="connsiteY3" fmla="*/ 718148 h 1572599"/>
                <a:gd name="connsiteX4" fmla="*/ 1158387 w 5262379"/>
                <a:gd name="connsiteY4" fmla="*/ 0 h 1572599"/>
                <a:gd name="connsiteX0" fmla="*/ 4101623 w 5259200"/>
                <a:gd name="connsiteY0" fmla="*/ 75462 h 1572599"/>
                <a:gd name="connsiteX1" fmla="*/ 5221030 w 5259200"/>
                <a:gd name="connsiteY1" fmla="*/ 718148 h 1572599"/>
                <a:gd name="connsiteX2" fmla="*/ 2611954 w 5259200"/>
                <a:gd name="connsiteY2" fmla="*/ 1572599 h 1572599"/>
                <a:gd name="connsiteX3" fmla="*/ 2878 w 5259200"/>
                <a:gd name="connsiteY3" fmla="*/ 718148 h 1572599"/>
                <a:gd name="connsiteX4" fmla="*/ 1158387 w 5259200"/>
                <a:gd name="connsiteY4" fmla="*/ 0 h 1572599"/>
                <a:gd name="connsiteX0" fmla="*/ 4101623 w 5224756"/>
                <a:gd name="connsiteY0" fmla="*/ 75462 h 1572599"/>
                <a:gd name="connsiteX1" fmla="*/ 5221030 w 5224756"/>
                <a:gd name="connsiteY1" fmla="*/ 718148 h 1572599"/>
                <a:gd name="connsiteX2" fmla="*/ 2611954 w 5224756"/>
                <a:gd name="connsiteY2" fmla="*/ 1572599 h 1572599"/>
                <a:gd name="connsiteX3" fmla="*/ 2878 w 5224756"/>
                <a:gd name="connsiteY3" fmla="*/ 718148 h 1572599"/>
                <a:gd name="connsiteX4" fmla="*/ 1158387 w 5224756"/>
                <a:gd name="connsiteY4" fmla="*/ 0 h 1572599"/>
                <a:gd name="connsiteX0" fmla="*/ 4101523 w 5224656"/>
                <a:gd name="connsiteY0" fmla="*/ 75462 h 1572599"/>
                <a:gd name="connsiteX1" fmla="*/ 5220930 w 5224656"/>
                <a:gd name="connsiteY1" fmla="*/ 718148 h 1572599"/>
                <a:gd name="connsiteX2" fmla="*/ 2611854 w 5224656"/>
                <a:gd name="connsiteY2" fmla="*/ 1572599 h 1572599"/>
                <a:gd name="connsiteX3" fmla="*/ 2778 w 5224656"/>
                <a:gd name="connsiteY3" fmla="*/ 718148 h 1572599"/>
                <a:gd name="connsiteX4" fmla="*/ 1158287 w 5224656"/>
                <a:gd name="connsiteY4" fmla="*/ 0 h 1572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4656" h="1572599">
                  <a:moveTo>
                    <a:pt x="4101523" y="75462"/>
                  </a:moveTo>
                  <a:cubicBezTo>
                    <a:pt x="4437829" y="118995"/>
                    <a:pt x="5139996" y="317331"/>
                    <a:pt x="5220930" y="718148"/>
                  </a:cubicBezTo>
                  <a:cubicBezTo>
                    <a:pt x="5301864" y="1118965"/>
                    <a:pt x="4052807" y="1572599"/>
                    <a:pt x="2611854" y="1572599"/>
                  </a:cubicBezTo>
                  <a:cubicBezTo>
                    <a:pt x="1170901" y="1572599"/>
                    <a:pt x="58844" y="1127725"/>
                    <a:pt x="2778" y="718148"/>
                  </a:cubicBezTo>
                  <a:cubicBezTo>
                    <a:pt x="-53288" y="308571"/>
                    <a:pt x="753402" y="94707"/>
                    <a:pt x="1158287" y="0"/>
                  </a:cubicBezTo>
                </a:path>
              </a:pathLst>
            </a:cu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grpSp>
    </p:spTree>
    <p:extLst>
      <p:ext uri="{BB962C8B-B14F-4D97-AF65-F5344CB8AC3E}">
        <p14:creationId xmlns:p14="http://schemas.microsoft.com/office/powerpoint/2010/main" val="12021000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B5CFADB2-462F-4077-A1F3-E0A5B73EDE3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97306" y="3735476"/>
            <a:ext cx="695325" cy="695325"/>
          </a:xfrm>
          <a:prstGeom prst="rect">
            <a:avLst/>
          </a:prstGeom>
        </p:spPr>
      </p:pic>
      <p:sp>
        <p:nvSpPr>
          <p:cNvPr id="62" name="Title 61">
            <a:extLst>
              <a:ext uri="{FF2B5EF4-FFF2-40B4-BE49-F238E27FC236}">
                <a16:creationId xmlns:a16="http://schemas.microsoft.com/office/drawing/2014/main" id="{674D32B9-8848-4935-8D95-E59C6FB44594}"/>
              </a:ext>
            </a:extLst>
          </p:cNvPr>
          <p:cNvSpPr>
            <a:spLocks noGrp="1"/>
          </p:cNvSpPr>
          <p:nvPr>
            <p:ph type="title"/>
          </p:nvPr>
        </p:nvSpPr>
        <p:spPr/>
        <p:txBody>
          <a:bodyPr/>
          <a:lstStyle/>
          <a:p>
            <a:r>
              <a:rPr lang="en-US"/>
              <a:t>Demo time!</a:t>
            </a:r>
            <a:endParaRPr lang="nl-NL"/>
          </a:p>
        </p:txBody>
      </p:sp>
      <p:pic>
        <p:nvPicPr>
          <p:cNvPr id="5" name="Content Placeholder 4">
            <a:extLst>
              <a:ext uri="{FF2B5EF4-FFF2-40B4-BE49-F238E27FC236}">
                <a16:creationId xmlns:a16="http://schemas.microsoft.com/office/drawing/2014/main" id="{52DFDBFE-B1E8-4937-95AC-3F343D8BF4DA}"/>
              </a:ext>
            </a:extLst>
          </p:cNvPr>
          <p:cNvPicPr>
            <a:picLocks noGrp="1" noChangeAspect="1"/>
          </p:cNvPicPr>
          <p:nvPr>
            <p:ph idx="4294967295"/>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78295" y="3735474"/>
            <a:ext cx="695325" cy="695325"/>
          </a:xfrm>
        </p:spPr>
      </p:pic>
      <p:pic>
        <p:nvPicPr>
          <p:cNvPr id="7" name="Graphic 6">
            <a:extLst>
              <a:ext uri="{FF2B5EF4-FFF2-40B4-BE49-F238E27FC236}">
                <a16:creationId xmlns:a16="http://schemas.microsoft.com/office/drawing/2014/main" id="{B9B5D1D5-E169-40CA-9875-B165426EFC6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57847" y="3738837"/>
            <a:ext cx="695325" cy="695325"/>
          </a:xfrm>
          <a:prstGeom prst="rect">
            <a:avLst/>
          </a:prstGeom>
        </p:spPr>
      </p:pic>
      <p:pic>
        <p:nvPicPr>
          <p:cNvPr id="1026" name="Picture 2" descr="asf - Revision 1885802: /kafka/site/logos">
            <a:extLst>
              <a:ext uri="{FF2B5EF4-FFF2-40B4-BE49-F238E27FC236}">
                <a16:creationId xmlns:a16="http://schemas.microsoft.com/office/drawing/2014/main" id="{49EEA45C-AEBE-46D9-90B6-3D8B6A96A016}"/>
              </a:ext>
            </a:extLst>
          </p:cNvPr>
          <p:cNvPicPr>
            <a:picLocks noChangeAspect="1" noChangeArrowheads="1"/>
          </p:cNvPicPr>
          <p:nvPr/>
        </p:nvPicPr>
        <p:blipFill>
          <a:blip r:embed="rId8">
            <a:lum bright="70000" contrast="-70000"/>
            <a:extLst>
              <a:ext uri="{28A0092B-C50C-407E-A947-70E740481C1C}">
                <a14:useLocalDpi xmlns:a14="http://schemas.microsoft.com/office/drawing/2010/main" val="0"/>
              </a:ext>
            </a:extLst>
          </a:blip>
          <a:srcRect/>
          <a:stretch>
            <a:fillRect/>
          </a:stretch>
        </p:blipFill>
        <p:spPr bwMode="auto">
          <a:xfrm>
            <a:off x="402336" y="3738781"/>
            <a:ext cx="1323025" cy="695436"/>
          </a:xfrm>
          <a:prstGeom prst="rect">
            <a:avLst/>
          </a:prstGeom>
          <a:noFill/>
          <a:extLst>
            <a:ext uri="{909E8E84-426E-40DD-AFC4-6F175D3DCCD1}">
              <a14:hiddenFill xmlns:a14="http://schemas.microsoft.com/office/drawing/2010/main">
                <a:solidFill>
                  <a:srgbClr val="FFFFFF"/>
                </a:solidFill>
              </a14:hiddenFill>
            </a:ext>
          </a:extLst>
        </p:spPr>
      </p:pic>
      <p:pic>
        <p:nvPicPr>
          <p:cNvPr id="14" name="Content Placeholder 4">
            <a:extLst>
              <a:ext uri="{FF2B5EF4-FFF2-40B4-BE49-F238E27FC236}">
                <a16:creationId xmlns:a16="http://schemas.microsoft.com/office/drawing/2014/main" id="{78353DCE-1E68-4606-BDBF-F2389695BB6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103128" y="3735476"/>
            <a:ext cx="695325" cy="695325"/>
          </a:xfrm>
          <a:prstGeom prst="rect">
            <a:avLst/>
          </a:prstGeom>
        </p:spPr>
      </p:pic>
      <p:pic>
        <p:nvPicPr>
          <p:cNvPr id="8" name="Graphic 7">
            <a:extLst>
              <a:ext uri="{FF2B5EF4-FFF2-40B4-BE49-F238E27FC236}">
                <a16:creationId xmlns:a16="http://schemas.microsoft.com/office/drawing/2014/main" id="{B643D638-4E27-4C96-AD70-305AA6B1AD9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786560" y="3735475"/>
            <a:ext cx="695324" cy="695324"/>
          </a:xfrm>
          <a:prstGeom prst="rect">
            <a:avLst/>
          </a:prstGeom>
        </p:spPr>
      </p:pic>
      <p:cxnSp>
        <p:nvCxnSpPr>
          <p:cNvPr id="16" name="Straight Arrow Connector 15">
            <a:extLst>
              <a:ext uri="{FF2B5EF4-FFF2-40B4-BE49-F238E27FC236}">
                <a16:creationId xmlns:a16="http://schemas.microsoft.com/office/drawing/2014/main" id="{C1BB5AF6-7232-4DE9-ADEC-8C89C3F0D20E}"/>
              </a:ext>
            </a:extLst>
          </p:cNvPr>
          <p:cNvCxnSpPr>
            <a:cxnSpLocks/>
            <a:stCxn id="1026" idx="3"/>
            <a:endCxn id="7" idx="1"/>
          </p:cNvCxnSpPr>
          <p:nvPr/>
        </p:nvCxnSpPr>
        <p:spPr>
          <a:xfrm>
            <a:off x="1725361" y="4086499"/>
            <a:ext cx="532486" cy="1"/>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43939F8-FBDD-4A5A-B0EE-351FE16076A6}"/>
              </a:ext>
            </a:extLst>
          </p:cNvPr>
          <p:cNvCxnSpPr>
            <a:cxnSpLocks/>
            <a:stCxn id="7" idx="3"/>
            <a:endCxn id="57" idx="1"/>
          </p:cNvCxnSpPr>
          <p:nvPr/>
        </p:nvCxnSpPr>
        <p:spPr>
          <a:xfrm>
            <a:off x="2953172" y="4086500"/>
            <a:ext cx="532486" cy="0"/>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EB556145-470C-4909-860F-31BBA6AD4D4D}"/>
              </a:ext>
            </a:extLst>
          </p:cNvPr>
          <p:cNvCxnSpPr>
            <a:cxnSpLocks/>
            <a:stCxn id="10" idx="3"/>
            <a:endCxn id="14" idx="1"/>
          </p:cNvCxnSpPr>
          <p:nvPr/>
        </p:nvCxnSpPr>
        <p:spPr>
          <a:xfrm>
            <a:off x="6592631" y="4083139"/>
            <a:ext cx="510497" cy="0"/>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40078815-FE20-4BFF-A7A5-42992932A9A1}"/>
              </a:ext>
            </a:extLst>
          </p:cNvPr>
          <p:cNvCxnSpPr>
            <a:cxnSpLocks/>
            <a:stCxn id="5" idx="3"/>
            <a:endCxn id="10" idx="1"/>
          </p:cNvCxnSpPr>
          <p:nvPr/>
        </p:nvCxnSpPr>
        <p:spPr>
          <a:xfrm>
            <a:off x="5373620" y="4083137"/>
            <a:ext cx="523686" cy="2"/>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pic>
        <p:nvPicPr>
          <p:cNvPr id="57" name="Graphic 56">
            <a:extLst>
              <a:ext uri="{FF2B5EF4-FFF2-40B4-BE49-F238E27FC236}">
                <a16:creationId xmlns:a16="http://schemas.microsoft.com/office/drawing/2014/main" id="{951AF853-3D1D-43FC-AA6B-178EF7CDC9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85658" y="3738837"/>
            <a:ext cx="695325" cy="695325"/>
          </a:xfrm>
          <a:prstGeom prst="rect">
            <a:avLst/>
          </a:prstGeom>
        </p:spPr>
      </p:pic>
      <p:cxnSp>
        <p:nvCxnSpPr>
          <p:cNvPr id="59" name="Straight Arrow Connector 58">
            <a:extLst>
              <a:ext uri="{FF2B5EF4-FFF2-40B4-BE49-F238E27FC236}">
                <a16:creationId xmlns:a16="http://schemas.microsoft.com/office/drawing/2014/main" id="{1E20739D-4E64-48F0-9FD1-511A7AF210A5}"/>
              </a:ext>
            </a:extLst>
          </p:cNvPr>
          <p:cNvCxnSpPr>
            <a:cxnSpLocks/>
            <a:stCxn id="57" idx="3"/>
            <a:endCxn id="5" idx="1"/>
          </p:cNvCxnSpPr>
          <p:nvPr/>
        </p:nvCxnSpPr>
        <p:spPr>
          <a:xfrm flipV="1">
            <a:off x="4180983" y="4083137"/>
            <a:ext cx="497312" cy="3363"/>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9FE1D90-FBC7-40E1-9186-61D58C2B8C95}"/>
              </a:ext>
            </a:extLst>
          </p:cNvPr>
          <p:cNvCxnSpPr>
            <a:cxnSpLocks/>
            <a:stCxn id="14" idx="3"/>
            <a:endCxn id="8" idx="1"/>
          </p:cNvCxnSpPr>
          <p:nvPr/>
        </p:nvCxnSpPr>
        <p:spPr>
          <a:xfrm flipV="1">
            <a:off x="7798453" y="4083137"/>
            <a:ext cx="2988107" cy="2"/>
          </a:xfrm>
          <a:prstGeom prst="straightConnector1">
            <a:avLst/>
          </a:prstGeom>
          <a:ln w="28575">
            <a:solidFill>
              <a:schemeClr val="bg2"/>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32336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par>
                                <p:cTn id="16" presetID="10" presetClass="entr" presetSubtype="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fade">
                                      <p:cBhvr>
                                        <p:cTn id="23" dur="500"/>
                                        <p:tgtEl>
                                          <p:spTgt spid="40"/>
                                        </p:tgtEl>
                                      </p:cBhvr>
                                    </p:animEffect>
                                  </p:childTnLst>
                                </p:cTn>
                              </p:par>
                              <p:par>
                                <p:cTn id="24" presetID="10" presetClass="entr" presetSubtype="0"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09016-76C6-44CF-AE76-E756F4EF0FF0}"/>
              </a:ext>
            </a:extLst>
          </p:cNvPr>
          <p:cNvSpPr>
            <a:spLocks noGrp="1"/>
          </p:cNvSpPr>
          <p:nvPr>
            <p:ph type="title"/>
          </p:nvPr>
        </p:nvSpPr>
        <p:spPr/>
        <p:txBody>
          <a:bodyPr/>
          <a:lstStyle/>
          <a:p>
            <a:r>
              <a:rPr lang="en-US"/>
              <a:t>Almost done!</a:t>
            </a:r>
            <a:endParaRPr lang="nl-NL"/>
          </a:p>
        </p:txBody>
      </p:sp>
      <p:sp>
        <p:nvSpPr>
          <p:cNvPr id="5" name="Text Placeholder 4">
            <a:extLst>
              <a:ext uri="{FF2B5EF4-FFF2-40B4-BE49-F238E27FC236}">
                <a16:creationId xmlns:a16="http://schemas.microsoft.com/office/drawing/2014/main" id="{D1227F80-ED96-4D42-9B50-647AFFD6DD00}"/>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5374739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F6A37-3A82-434C-961E-3C677C131935}"/>
              </a:ext>
            </a:extLst>
          </p:cNvPr>
          <p:cNvSpPr>
            <a:spLocks noGrp="1"/>
          </p:cNvSpPr>
          <p:nvPr>
            <p:ph type="title"/>
          </p:nvPr>
        </p:nvSpPr>
        <p:spPr/>
        <p:txBody>
          <a:bodyPr/>
          <a:lstStyle/>
          <a:p>
            <a:r>
              <a:rPr lang="en-US"/>
              <a:t>Key take-aways</a:t>
            </a:r>
            <a:endParaRPr lang="nl-NL"/>
          </a:p>
        </p:txBody>
      </p:sp>
      <p:graphicFrame>
        <p:nvGraphicFramePr>
          <p:cNvPr id="5" name="Content Placeholder 3">
            <a:extLst>
              <a:ext uri="{FF2B5EF4-FFF2-40B4-BE49-F238E27FC236}">
                <a16:creationId xmlns:a16="http://schemas.microsoft.com/office/drawing/2014/main" id="{70E04541-F580-4AC1-A5AD-852F2EAFEAF9}"/>
              </a:ext>
            </a:extLst>
          </p:cNvPr>
          <p:cNvGraphicFramePr>
            <a:graphicFrameLocks noGrp="1"/>
          </p:cNvGraphicFramePr>
          <p:nvPr>
            <p:ph idx="1"/>
            <p:extLst>
              <p:ext uri="{D42A27DB-BD31-4B8C-83A1-F6EECF244321}">
                <p14:modId xmlns:p14="http://schemas.microsoft.com/office/powerpoint/2010/main" val="386516422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501827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C31BC7A4-3F60-4482-9E20-71224D6D2632}"/>
                                            </p:graphicEl>
                                          </p:spTgt>
                                        </p:tgtEl>
                                        <p:attrNameLst>
                                          <p:attrName>style.visibility</p:attrName>
                                        </p:attrNameLst>
                                      </p:cBhvr>
                                      <p:to>
                                        <p:strVal val="visible"/>
                                      </p:to>
                                    </p:set>
                                    <p:animEffect transition="in" filter="fade">
                                      <p:cBhvr>
                                        <p:cTn id="7" dur="500"/>
                                        <p:tgtEl>
                                          <p:spTgt spid="5">
                                            <p:graphicEl>
                                              <a:dgm id="{C31BC7A4-3F60-4482-9E20-71224D6D2632}"/>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graphicEl>
                                              <a:dgm id="{0930A6E5-4574-44F3-AD17-044A2724AB6A}"/>
                                            </p:graphicEl>
                                          </p:spTgt>
                                        </p:tgtEl>
                                        <p:attrNameLst>
                                          <p:attrName>style.visibility</p:attrName>
                                        </p:attrNameLst>
                                      </p:cBhvr>
                                      <p:to>
                                        <p:strVal val="visible"/>
                                      </p:to>
                                    </p:set>
                                    <p:animEffect transition="in" filter="fade">
                                      <p:cBhvr>
                                        <p:cTn id="10" dur="500"/>
                                        <p:tgtEl>
                                          <p:spTgt spid="5">
                                            <p:graphicEl>
                                              <a:dgm id="{0930A6E5-4574-44F3-AD17-044A2724AB6A}"/>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graphicEl>
                                              <a:dgm id="{E1E2E188-A9A5-42E9-8821-C00C0780FE31}"/>
                                            </p:graphicEl>
                                          </p:spTgt>
                                        </p:tgtEl>
                                        <p:attrNameLst>
                                          <p:attrName>style.visibility</p:attrName>
                                        </p:attrNameLst>
                                      </p:cBhvr>
                                      <p:to>
                                        <p:strVal val="visible"/>
                                      </p:to>
                                    </p:set>
                                    <p:animEffect transition="in" filter="fade">
                                      <p:cBhvr>
                                        <p:cTn id="13" dur="500"/>
                                        <p:tgtEl>
                                          <p:spTgt spid="5">
                                            <p:graphicEl>
                                              <a:dgm id="{E1E2E188-A9A5-42E9-8821-C00C0780FE31}"/>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graphicEl>
                                              <a:dgm id="{9AF1AF65-EDBB-405F-8A8B-C618605A9642}"/>
                                            </p:graphicEl>
                                          </p:spTgt>
                                        </p:tgtEl>
                                        <p:attrNameLst>
                                          <p:attrName>style.visibility</p:attrName>
                                        </p:attrNameLst>
                                      </p:cBhvr>
                                      <p:to>
                                        <p:strVal val="visible"/>
                                      </p:to>
                                    </p:set>
                                    <p:animEffect transition="in" filter="fade">
                                      <p:cBhvr>
                                        <p:cTn id="18" dur="500"/>
                                        <p:tgtEl>
                                          <p:spTgt spid="5">
                                            <p:graphicEl>
                                              <a:dgm id="{9AF1AF65-EDBB-405F-8A8B-C618605A9642}"/>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graphicEl>
                                              <a:dgm id="{9CE78653-7D8E-4FD6-86C4-052777A312CC}"/>
                                            </p:graphicEl>
                                          </p:spTgt>
                                        </p:tgtEl>
                                        <p:attrNameLst>
                                          <p:attrName>style.visibility</p:attrName>
                                        </p:attrNameLst>
                                      </p:cBhvr>
                                      <p:to>
                                        <p:strVal val="visible"/>
                                      </p:to>
                                    </p:set>
                                    <p:animEffect transition="in" filter="fade">
                                      <p:cBhvr>
                                        <p:cTn id="21" dur="500"/>
                                        <p:tgtEl>
                                          <p:spTgt spid="5">
                                            <p:graphicEl>
                                              <a:dgm id="{9CE78653-7D8E-4FD6-86C4-052777A312CC}"/>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graphicEl>
                                              <a:dgm id="{BA80A7A5-C64D-406A-9E24-5A48D159D9C5}"/>
                                            </p:graphicEl>
                                          </p:spTgt>
                                        </p:tgtEl>
                                        <p:attrNameLst>
                                          <p:attrName>style.visibility</p:attrName>
                                        </p:attrNameLst>
                                      </p:cBhvr>
                                      <p:to>
                                        <p:strVal val="visible"/>
                                      </p:to>
                                    </p:set>
                                    <p:animEffect transition="in" filter="fade">
                                      <p:cBhvr>
                                        <p:cTn id="24" dur="500"/>
                                        <p:tgtEl>
                                          <p:spTgt spid="5">
                                            <p:graphicEl>
                                              <a:dgm id="{BA80A7A5-C64D-406A-9E24-5A48D159D9C5}"/>
                                            </p:graphicEl>
                                          </p:spTgt>
                                        </p:tgtEl>
                                      </p:cBhvr>
                                    </p:animEffect>
                                  </p:childTnLst>
                                </p:cTn>
                              </p:par>
                              <p:par>
                                <p:cTn id="25" presetID="9" presetClass="emph" presetSubtype="0" grpId="1" nodeType="withEffect">
                                  <p:stCondLst>
                                    <p:cond delay="0"/>
                                  </p:stCondLst>
                                  <p:childTnLst>
                                    <p:set>
                                      <p:cBhvr>
                                        <p:cTn id="26" dur="indefinite"/>
                                        <p:tgtEl>
                                          <p:spTgt spid="5">
                                            <p:graphicEl>
                                              <a:dgm id="{C31BC7A4-3F60-4482-9E20-71224D6D2632}"/>
                                            </p:graphicEl>
                                          </p:spTgt>
                                        </p:tgtEl>
                                        <p:attrNameLst>
                                          <p:attrName>style.opacity</p:attrName>
                                        </p:attrNameLst>
                                      </p:cBhvr>
                                      <p:to>
                                        <p:strVal val="0.25"/>
                                      </p:to>
                                    </p:set>
                                    <p:animEffect filter="image" prLst="opacity: 0.25">
                                      <p:cBhvr rctx="IE">
                                        <p:cTn id="27" dur="indefinite"/>
                                        <p:tgtEl>
                                          <p:spTgt spid="5">
                                            <p:graphicEl>
                                              <a:dgm id="{C31BC7A4-3F60-4482-9E20-71224D6D2632}"/>
                                            </p:graphicEl>
                                          </p:spTgt>
                                        </p:tgtEl>
                                      </p:cBhvr>
                                    </p:animEffect>
                                  </p:childTnLst>
                                </p:cTn>
                              </p:par>
                              <p:par>
                                <p:cTn id="28" presetID="9" presetClass="emph" presetSubtype="0" grpId="1" nodeType="withEffect">
                                  <p:stCondLst>
                                    <p:cond delay="0"/>
                                  </p:stCondLst>
                                  <p:childTnLst>
                                    <p:set>
                                      <p:cBhvr>
                                        <p:cTn id="29" dur="indefinite"/>
                                        <p:tgtEl>
                                          <p:spTgt spid="5">
                                            <p:graphicEl>
                                              <a:dgm id="{0930A6E5-4574-44F3-AD17-044A2724AB6A}"/>
                                            </p:graphicEl>
                                          </p:spTgt>
                                        </p:tgtEl>
                                        <p:attrNameLst>
                                          <p:attrName>style.opacity</p:attrName>
                                        </p:attrNameLst>
                                      </p:cBhvr>
                                      <p:to>
                                        <p:strVal val="0.25"/>
                                      </p:to>
                                    </p:set>
                                    <p:animEffect filter="image" prLst="opacity: 0.25">
                                      <p:cBhvr rctx="IE">
                                        <p:cTn id="30" dur="indefinite"/>
                                        <p:tgtEl>
                                          <p:spTgt spid="5">
                                            <p:graphicEl>
                                              <a:dgm id="{0930A6E5-4574-44F3-AD17-044A2724AB6A}"/>
                                            </p:graphicEl>
                                          </p:spTgt>
                                        </p:tgtEl>
                                      </p:cBhvr>
                                    </p:animEffect>
                                  </p:childTnLst>
                                </p:cTn>
                              </p:par>
                              <p:par>
                                <p:cTn id="31" presetID="9" presetClass="emph" presetSubtype="0" grpId="1" nodeType="withEffect">
                                  <p:stCondLst>
                                    <p:cond delay="0"/>
                                  </p:stCondLst>
                                  <p:childTnLst>
                                    <p:set>
                                      <p:cBhvr>
                                        <p:cTn id="32" dur="indefinite"/>
                                        <p:tgtEl>
                                          <p:spTgt spid="5">
                                            <p:graphicEl>
                                              <a:dgm id="{E1E2E188-A9A5-42E9-8821-C00C0780FE31}"/>
                                            </p:graphicEl>
                                          </p:spTgt>
                                        </p:tgtEl>
                                        <p:attrNameLst>
                                          <p:attrName>style.opacity</p:attrName>
                                        </p:attrNameLst>
                                      </p:cBhvr>
                                      <p:to>
                                        <p:strVal val="0.25"/>
                                      </p:to>
                                    </p:set>
                                    <p:animEffect filter="image" prLst="opacity: 0.25">
                                      <p:cBhvr rctx="IE">
                                        <p:cTn id="33" dur="indefinite"/>
                                        <p:tgtEl>
                                          <p:spTgt spid="5">
                                            <p:graphicEl>
                                              <a:dgm id="{E1E2E188-A9A5-42E9-8821-C00C0780FE31}"/>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
                                            <p:graphicEl>
                                              <a:dgm id="{33C1E2F7-1619-4CEF-9E78-7D55FB3EFD55}"/>
                                            </p:graphicEl>
                                          </p:spTgt>
                                        </p:tgtEl>
                                        <p:attrNameLst>
                                          <p:attrName>style.visibility</p:attrName>
                                        </p:attrNameLst>
                                      </p:cBhvr>
                                      <p:to>
                                        <p:strVal val="visible"/>
                                      </p:to>
                                    </p:set>
                                    <p:animEffect transition="in" filter="fade">
                                      <p:cBhvr>
                                        <p:cTn id="38" dur="500"/>
                                        <p:tgtEl>
                                          <p:spTgt spid="5">
                                            <p:graphicEl>
                                              <a:dgm id="{33C1E2F7-1619-4CEF-9E78-7D55FB3EFD55}"/>
                                            </p:graphic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
                                            <p:graphicEl>
                                              <a:dgm id="{50C0BEAC-6379-4922-8409-7DF82D6129CB}"/>
                                            </p:graphicEl>
                                          </p:spTgt>
                                        </p:tgtEl>
                                        <p:attrNameLst>
                                          <p:attrName>style.visibility</p:attrName>
                                        </p:attrNameLst>
                                      </p:cBhvr>
                                      <p:to>
                                        <p:strVal val="visible"/>
                                      </p:to>
                                    </p:set>
                                    <p:animEffect transition="in" filter="fade">
                                      <p:cBhvr>
                                        <p:cTn id="41" dur="500"/>
                                        <p:tgtEl>
                                          <p:spTgt spid="5">
                                            <p:graphicEl>
                                              <a:dgm id="{50C0BEAC-6379-4922-8409-7DF82D6129CB}"/>
                                            </p:graphic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
                                            <p:graphicEl>
                                              <a:dgm id="{164B9622-2391-492C-9053-15D0DF2EB845}"/>
                                            </p:graphicEl>
                                          </p:spTgt>
                                        </p:tgtEl>
                                        <p:attrNameLst>
                                          <p:attrName>style.visibility</p:attrName>
                                        </p:attrNameLst>
                                      </p:cBhvr>
                                      <p:to>
                                        <p:strVal val="visible"/>
                                      </p:to>
                                    </p:set>
                                    <p:animEffect transition="in" filter="fade">
                                      <p:cBhvr>
                                        <p:cTn id="44" dur="500"/>
                                        <p:tgtEl>
                                          <p:spTgt spid="5">
                                            <p:graphicEl>
                                              <a:dgm id="{164B9622-2391-492C-9053-15D0DF2EB845}"/>
                                            </p:graphicEl>
                                          </p:spTgt>
                                        </p:tgtEl>
                                      </p:cBhvr>
                                    </p:animEffect>
                                  </p:childTnLst>
                                </p:cTn>
                              </p:par>
                              <p:par>
                                <p:cTn id="45" presetID="9" presetClass="emph" presetSubtype="0" grpId="1" nodeType="withEffect">
                                  <p:stCondLst>
                                    <p:cond delay="0"/>
                                  </p:stCondLst>
                                  <p:childTnLst>
                                    <p:set>
                                      <p:cBhvr>
                                        <p:cTn id="46" dur="indefinite"/>
                                        <p:tgtEl>
                                          <p:spTgt spid="5">
                                            <p:graphicEl>
                                              <a:dgm id="{9AF1AF65-EDBB-405F-8A8B-C618605A9642}"/>
                                            </p:graphicEl>
                                          </p:spTgt>
                                        </p:tgtEl>
                                        <p:attrNameLst>
                                          <p:attrName>style.opacity</p:attrName>
                                        </p:attrNameLst>
                                      </p:cBhvr>
                                      <p:to>
                                        <p:strVal val="0.25"/>
                                      </p:to>
                                    </p:set>
                                    <p:animEffect filter="image" prLst="opacity: 0.25">
                                      <p:cBhvr rctx="IE">
                                        <p:cTn id="47" dur="indefinite"/>
                                        <p:tgtEl>
                                          <p:spTgt spid="5">
                                            <p:graphicEl>
                                              <a:dgm id="{9AF1AF65-EDBB-405F-8A8B-C618605A9642}"/>
                                            </p:graphicEl>
                                          </p:spTgt>
                                        </p:tgtEl>
                                      </p:cBhvr>
                                    </p:animEffect>
                                  </p:childTnLst>
                                </p:cTn>
                              </p:par>
                              <p:par>
                                <p:cTn id="48" presetID="9" presetClass="emph" presetSubtype="0" grpId="1" nodeType="withEffect">
                                  <p:stCondLst>
                                    <p:cond delay="0"/>
                                  </p:stCondLst>
                                  <p:childTnLst>
                                    <p:set>
                                      <p:cBhvr>
                                        <p:cTn id="49" dur="indefinite"/>
                                        <p:tgtEl>
                                          <p:spTgt spid="5">
                                            <p:graphicEl>
                                              <a:dgm id="{9CE78653-7D8E-4FD6-86C4-052777A312CC}"/>
                                            </p:graphicEl>
                                          </p:spTgt>
                                        </p:tgtEl>
                                        <p:attrNameLst>
                                          <p:attrName>style.opacity</p:attrName>
                                        </p:attrNameLst>
                                      </p:cBhvr>
                                      <p:to>
                                        <p:strVal val="0.25"/>
                                      </p:to>
                                    </p:set>
                                    <p:animEffect filter="image" prLst="opacity: 0.25">
                                      <p:cBhvr rctx="IE">
                                        <p:cTn id="50" dur="indefinite"/>
                                        <p:tgtEl>
                                          <p:spTgt spid="5">
                                            <p:graphicEl>
                                              <a:dgm id="{9CE78653-7D8E-4FD6-86C4-052777A312CC}"/>
                                            </p:graphicEl>
                                          </p:spTgt>
                                        </p:tgtEl>
                                      </p:cBhvr>
                                    </p:animEffect>
                                  </p:childTnLst>
                                </p:cTn>
                              </p:par>
                              <p:par>
                                <p:cTn id="51" presetID="9" presetClass="emph" presetSubtype="0" grpId="1" nodeType="withEffect">
                                  <p:stCondLst>
                                    <p:cond delay="0"/>
                                  </p:stCondLst>
                                  <p:childTnLst>
                                    <p:set>
                                      <p:cBhvr>
                                        <p:cTn id="52" dur="indefinite"/>
                                        <p:tgtEl>
                                          <p:spTgt spid="5">
                                            <p:graphicEl>
                                              <a:dgm id="{BA80A7A5-C64D-406A-9E24-5A48D159D9C5}"/>
                                            </p:graphicEl>
                                          </p:spTgt>
                                        </p:tgtEl>
                                        <p:attrNameLst>
                                          <p:attrName>style.opacity</p:attrName>
                                        </p:attrNameLst>
                                      </p:cBhvr>
                                      <p:to>
                                        <p:strVal val="0.25"/>
                                      </p:to>
                                    </p:set>
                                    <p:animEffect filter="image" prLst="opacity: 0.25">
                                      <p:cBhvr rctx="IE">
                                        <p:cTn id="53" dur="indefinite"/>
                                        <p:tgtEl>
                                          <p:spTgt spid="5">
                                            <p:graphicEl>
                                              <a:dgm id="{BA80A7A5-C64D-406A-9E24-5A48D159D9C5}"/>
                                            </p:graphic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5">
                                            <p:graphicEl>
                                              <a:dgm id="{B14A1576-0C1E-41E3-9A4E-97C21D901C11}"/>
                                            </p:graphicEl>
                                          </p:spTgt>
                                        </p:tgtEl>
                                        <p:attrNameLst>
                                          <p:attrName>style.visibility</p:attrName>
                                        </p:attrNameLst>
                                      </p:cBhvr>
                                      <p:to>
                                        <p:strVal val="visible"/>
                                      </p:to>
                                    </p:set>
                                    <p:animEffect transition="in" filter="fade">
                                      <p:cBhvr>
                                        <p:cTn id="58" dur="500"/>
                                        <p:tgtEl>
                                          <p:spTgt spid="5">
                                            <p:graphicEl>
                                              <a:dgm id="{B14A1576-0C1E-41E3-9A4E-97C21D901C11}"/>
                                            </p:graphic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5">
                                            <p:graphicEl>
                                              <a:dgm id="{A12C6D79-B8F3-4AA5-B39F-5CA306DFA524}"/>
                                            </p:graphicEl>
                                          </p:spTgt>
                                        </p:tgtEl>
                                        <p:attrNameLst>
                                          <p:attrName>style.visibility</p:attrName>
                                        </p:attrNameLst>
                                      </p:cBhvr>
                                      <p:to>
                                        <p:strVal val="visible"/>
                                      </p:to>
                                    </p:set>
                                    <p:animEffect transition="in" filter="fade">
                                      <p:cBhvr>
                                        <p:cTn id="61" dur="500"/>
                                        <p:tgtEl>
                                          <p:spTgt spid="5">
                                            <p:graphicEl>
                                              <a:dgm id="{A12C6D79-B8F3-4AA5-B39F-5CA306DFA524}"/>
                                            </p:graphic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5">
                                            <p:graphicEl>
                                              <a:dgm id="{75C3218D-EC53-41AA-89BB-5103A7B529D8}"/>
                                            </p:graphicEl>
                                          </p:spTgt>
                                        </p:tgtEl>
                                        <p:attrNameLst>
                                          <p:attrName>style.visibility</p:attrName>
                                        </p:attrNameLst>
                                      </p:cBhvr>
                                      <p:to>
                                        <p:strVal val="visible"/>
                                      </p:to>
                                    </p:set>
                                    <p:animEffect transition="in" filter="fade">
                                      <p:cBhvr>
                                        <p:cTn id="64" dur="500"/>
                                        <p:tgtEl>
                                          <p:spTgt spid="5">
                                            <p:graphicEl>
                                              <a:dgm id="{75C3218D-EC53-41AA-89BB-5103A7B529D8}"/>
                                            </p:graphicEl>
                                          </p:spTgt>
                                        </p:tgtEl>
                                      </p:cBhvr>
                                    </p:animEffect>
                                  </p:childTnLst>
                                </p:cTn>
                              </p:par>
                              <p:par>
                                <p:cTn id="65" presetID="9" presetClass="emph" presetSubtype="0" grpId="1" nodeType="withEffect">
                                  <p:stCondLst>
                                    <p:cond delay="0"/>
                                  </p:stCondLst>
                                  <p:childTnLst>
                                    <p:set>
                                      <p:cBhvr>
                                        <p:cTn id="66" dur="indefinite"/>
                                        <p:tgtEl>
                                          <p:spTgt spid="5">
                                            <p:graphicEl>
                                              <a:dgm id="{33C1E2F7-1619-4CEF-9E78-7D55FB3EFD55}"/>
                                            </p:graphicEl>
                                          </p:spTgt>
                                        </p:tgtEl>
                                        <p:attrNameLst>
                                          <p:attrName>style.opacity</p:attrName>
                                        </p:attrNameLst>
                                      </p:cBhvr>
                                      <p:to>
                                        <p:strVal val="0.25"/>
                                      </p:to>
                                    </p:set>
                                    <p:animEffect filter="image" prLst="opacity: 0.25">
                                      <p:cBhvr rctx="IE">
                                        <p:cTn id="67" dur="indefinite"/>
                                        <p:tgtEl>
                                          <p:spTgt spid="5">
                                            <p:graphicEl>
                                              <a:dgm id="{33C1E2F7-1619-4CEF-9E78-7D55FB3EFD55}"/>
                                            </p:graphicEl>
                                          </p:spTgt>
                                        </p:tgtEl>
                                      </p:cBhvr>
                                    </p:animEffect>
                                  </p:childTnLst>
                                </p:cTn>
                              </p:par>
                              <p:par>
                                <p:cTn id="68" presetID="9" presetClass="emph" presetSubtype="0" grpId="1" nodeType="withEffect">
                                  <p:stCondLst>
                                    <p:cond delay="0"/>
                                  </p:stCondLst>
                                  <p:childTnLst>
                                    <p:set>
                                      <p:cBhvr>
                                        <p:cTn id="69" dur="indefinite"/>
                                        <p:tgtEl>
                                          <p:spTgt spid="5">
                                            <p:graphicEl>
                                              <a:dgm id="{50C0BEAC-6379-4922-8409-7DF82D6129CB}"/>
                                            </p:graphicEl>
                                          </p:spTgt>
                                        </p:tgtEl>
                                        <p:attrNameLst>
                                          <p:attrName>style.opacity</p:attrName>
                                        </p:attrNameLst>
                                      </p:cBhvr>
                                      <p:to>
                                        <p:strVal val="0.25"/>
                                      </p:to>
                                    </p:set>
                                    <p:animEffect filter="image" prLst="opacity: 0.25">
                                      <p:cBhvr rctx="IE">
                                        <p:cTn id="70" dur="indefinite"/>
                                        <p:tgtEl>
                                          <p:spTgt spid="5">
                                            <p:graphicEl>
                                              <a:dgm id="{50C0BEAC-6379-4922-8409-7DF82D6129CB}"/>
                                            </p:graphicEl>
                                          </p:spTgt>
                                        </p:tgtEl>
                                      </p:cBhvr>
                                    </p:animEffect>
                                  </p:childTnLst>
                                </p:cTn>
                              </p:par>
                              <p:par>
                                <p:cTn id="71" presetID="9" presetClass="emph" presetSubtype="0" grpId="1" nodeType="withEffect">
                                  <p:stCondLst>
                                    <p:cond delay="0"/>
                                  </p:stCondLst>
                                  <p:childTnLst>
                                    <p:set>
                                      <p:cBhvr>
                                        <p:cTn id="72" dur="indefinite"/>
                                        <p:tgtEl>
                                          <p:spTgt spid="5">
                                            <p:graphicEl>
                                              <a:dgm id="{164B9622-2391-492C-9053-15D0DF2EB845}"/>
                                            </p:graphicEl>
                                          </p:spTgt>
                                        </p:tgtEl>
                                        <p:attrNameLst>
                                          <p:attrName>style.opacity</p:attrName>
                                        </p:attrNameLst>
                                      </p:cBhvr>
                                      <p:to>
                                        <p:strVal val="0.25"/>
                                      </p:to>
                                    </p:set>
                                    <p:animEffect filter="image" prLst="opacity: 0.25">
                                      <p:cBhvr rctx="IE">
                                        <p:cTn id="73" dur="indefinite"/>
                                        <p:tgtEl>
                                          <p:spTgt spid="5">
                                            <p:graphicEl>
                                              <a:dgm id="{164B9622-2391-492C-9053-15D0DF2EB84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Graphic spid="5" grpId="1" uiExpand="1">
        <p:bldSub>
          <a:bldDgm bld="one"/>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pt-PT" err="1"/>
              <a:t>Our</a:t>
            </a:r>
            <a:r>
              <a:rPr lang="pt-PT"/>
              <a:t> Sponsors</a:t>
            </a:r>
            <a:endParaRPr lang="en-US"/>
          </a:p>
        </p:txBody>
      </p:sp>
      <p:sp>
        <p:nvSpPr>
          <p:cNvPr id="15" name="TextBox 14">
            <a:extLst>
              <a:ext uri="{FF2B5EF4-FFF2-40B4-BE49-F238E27FC236}">
                <a16:creationId xmlns:a16="http://schemas.microsoft.com/office/drawing/2014/main" id="{FB1EF77B-584F-41D9-A58D-9D7829D4BD6D}"/>
              </a:ext>
            </a:extLst>
          </p:cNvPr>
          <p:cNvSpPr txBox="1"/>
          <p:nvPr/>
        </p:nvSpPr>
        <p:spPr>
          <a:xfrm>
            <a:off x="348333" y="1588293"/>
            <a:ext cx="783228" cy="369332"/>
          </a:xfrm>
          <a:prstGeom prst="rect">
            <a:avLst/>
          </a:prstGeom>
          <a:noFill/>
        </p:spPr>
        <p:txBody>
          <a:bodyPr wrap="none" lIns="0" tIns="0" rIns="0" bIns="0" rtlCol="0" anchor="t">
            <a:spAutoFit/>
          </a:bodyPr>
          <a:lstStyle/>
          <a:p>
            <a:pPr defTabSz="914363">
              <a:defRPr/>
            </a:pPr>
            <a:r>
              <a:rPr lang="pt-PT" sz="2400" spc="-70">
                <a:solidFill>
                  <a:prstClr val="black">
                    <a:lumMod val="65000"/>
                    <a:lumOff val="35000"/>
                  </a:prstClr>
                </a:solidFill>
                <a:latin typeface="Segoe UI Semibold"/>
                <a:cs typeface="Segoe UI Semibold"/>
              </a:rPr>
              <a:t>GOLD</a:t>
            </a:r>
            <a:endParaRPr lang="en-US">
              <a:solidFill>
                <a:prstClr val="black">
                  <a:lumMod val="65000"/>
                  <a:lumOff val="35000"/>
                </a:prstClr>
              </a:solidFill>
              <a:latin typeface="Segoe UI"/>
            </a:endParaRPr>
          </a:p>
        </p:txBody>
      </p:sp>
      <p:sp>
        <p:nvSpPr>
          <p:cNvPr id="36" name="TextBox 35">
            <a:extLst>
              <a:ext uri="{FF2B5EF4-FFF2-40B4-BE49-F238E27FC236}">
                <a16:creationId xmlns:a16="http://schemas.microsoft.com/office/drawing/2014/main" id="{0A24A769-3BCC-4D7A-A0FF-601E13B1C069}"/>
              </a:ext>
            </a:extLst>
          </p:cNvPr>
          <p:cNvSpPr txBox="1"/>
          <p:nvPr/>
        </p:nvSpPr>
        <p:spPr>
          <a:xfrm>
            <a:off x="361687" y="3875434"/>
            <a:ext cx="1800749" cy="369332"/>
          </a:xfrm>
          <a:prstGeom prst="rect">
            <a:avLst/>
          </a:prstGeom>
          <a:noFill/>
        </p:spPr>
        <p:txBody>
          <a:bodyPr wrap="none" lIns="0" tIns="0" rIns="0" bIns="0" rtlCol="0">
            <a:spAutoFit/>
          </a:bodyPr>
          <a:lstStyle>
            <a:defPPr>
              <a:defRPr lang="en-US"/>
            </a:defPPr>
            <a:lvl1pPr>
              <a:defRPr sz="2400" spc="-70">
                <a:solidFill>
                  <a:schemeClr val="tx1">
                    <a:lumMod val="65000"/>
                    <a:lumOff val="35000"/>
                  </a:schemeClr>
                </a:solidFill>
                <a:latin typeface="Segoe UI Semibold" panose="020B0702040204020203" pitchFamily="34" charset="0"/>
                <a:cs typeface="Segoe UI Semibold" panose="020B0702040204020203" pitchFamily="34" charset="0"/>
              </a:defRPr>
            </a:lvl1pPr>
          </a:lstStyle>
          <a:p>
            <a:pPr defTabSz="914363">
              <a:defRPr/>
            </a:pPr>
            <a:r>
              <a:rPr lang="pt-PT">
                <a:solidFill>
                  <a:prstClr val="black">
                    <a:lumMod val="65000"/>
                    <a:lumOff val="35000"/>
                  </a:prstClr>
                </a:solidFill>
              </a:rPr>
              <a:t>COMMUNITY</a:t>
            </a:r>
            <a:endParaRPr lang="en-US">
              <a:solidFill>
                <a:prstClr val="black">
                  <a:lumMod val="65000"/>
                  <a:lumOff val="35000"/>
                </a:prstClr>
              </a:solidFill>
            </a:endParaRPr>
          </a:p>
        </p:txBody>
      </p:sp>
      <p:pic>
        <p:nvPicPr>
          <p:cNvPr id="2" name="Picture 10" descr="Logo, company name&#10;&#10;Description automatically generated">
            <a:extLst>
              <a:ext uri="{FF2B5EF4-FFF2-40B4-BE49-F238E27FC236}">
                <a16:creationId xmlns:a16="http://schemas.microsoft.com/office/drawing/2014/main" id="{03D11C97-545C-4E7C-AA8D-B054BE5ED6FF}"/>
              </a:ext>
            </a:extLst>
          </p:cNvPr>
          <p:cNvPicPr>
            <a:picLocks noChangeAspect="1"/>
          </p:cNvPicPr>
          <p:nvPr/>
        </p:nvPicPr>
        <p:blipFill>
          <a:blip r:embed="rId2"/>
          <a:stretch>
            <a:fillRect/>
          </a:stretch>
        </p:blipFill>
        <p:spPr>
          <a:xfrm>
            <a:off x="349037" y="2134675"/>
            <a:ext cx="2744743" cy="1440180"/>
          </a:xfrm>
          <a:prstGeom prst="rect">
            <a:avLst/>
          </a:prstGeom>
        </p:spPr>
      </p:pic>
      <p:pic>
        <p:nvPicPr>
          <p:cNvPr id="14" name="Picture 15" descr="Logo, company name&#10;&#10;Description automatically generated">
            <a:extLst>
              <a:ext uri="{FF2B5EF4-FFF2-40B4-BE49-F238E27FC236}">
                <a16:creationId xmlns:a16="http://schemas.microsoft.com/office/drawing/2014/main" id="{C7AE82D2-1F78-48FA-BF02-D65C9673901B}"/>
              </a:ext>
            </a:extLst>
          </p:cNvPr>
          <p:cNvPicPr>
            <a:picLocks noChangeAspect="1"/>
          </p:cNvPicPr>
          <p:nvPr/>
        </p:nvPicPr>
        <p:blipFill>
          <a:blip r:embed="rId3"/>
          <a:stretch>
            <a:fillRect/>
          </a:stretch>
        </p:blipFill>
        <p:spPr>
          <a:xfrm>
            <a:off x="2298188" y="4489035"/>
            <a:ext cx="1806779" cy="947980"/>
          </a:xfrm>
          <a:prstGeom prst="rect">
            <a:avLst/>
          </a:prstGeom>
        </p:spPr>
      </p:pic>
      <p:pic>
        <p:nvPicPr>
          <p:cNvPr id="16" name="Picture 16" descr="Logo, company name&#10;&#10;Description automatically generated">
            <a:extLst>
              <a:ext uri="{FF2B5EF4-FFF2-40B4-BE49-F238E27FC236}">
                <a16:creationId xmlns:a16="http://schemas.microsoft.com/office/drawing/2014/main" id="{FC39D5B6-AC65-4F04-90EC-EC0B4BAD9C5F}"/>
              </a:ext>
            </a:extLst>
          </p:cNvPr>
          <p:cNvPicPr>
            <a:picLocks noChangeAspect="1"/>
          </p:cNvPicPr>
          <p:nvPr/>
        </p:nvPicPr>
        <p:blipFill>
          <a:blip r:embed="rId4"/>
          <a:stretch>
            <a:fillRect/>
          </a:stretch>
        </p:blipFill>
        <p:spPr>
          <a:xfrm>
            <a:off x="4235269" y="4489035"/>
            <a:ext cx="1806779" cy="947980"/>
          </a:xfrm>
          <a:prstGeom prst="rect">
            <a:avLst/>
          </a:prstGeom>
        </p:spPr>
      </p:pic>
      <p:pic>
        <p:nvPicPr>
          <p:cNvPr id="17" name="Picture 17" descr="Logo, company name&#10;&#10;Description automatically generated">
            <a:extLst>
              <a:ext uri="{FF2B5EF4-FFF2-40B4-BE49-F238E27FC236}">
                <a16:creationId xmlns:a16="http://schemas.microsoft.com/office/drawing/2014/main" id="{31F792C2-7F1B-446D-A3A8-2BEB573B63DC}"/>
              </a:ext>
            </a:extLst>
          </p:cNvPr>
          <p:cNvPicPr>
            <a:picLocks noChangeAspect="1"/>
          </p:cNvPicPr>
          <p:nvPr/>
        </p:nvPicPr>
        <p:blipFill>
          <a:blip r:embed="rId5"/>
          <a:stretch>
            <a:fillRect/>
          </a:stretch>
        </p:blipFill>
        <p:spPr>
          <a:xfrm>
            <a:off x="6172347" y="4489035"/>
            <a:ext cx="1806779" cy="947980"/>
          </a:xfrm>
          <a:prstGeom prst="rect">
            <a:avLst/>
          </a:prstGeom>
        </p:spPr>
      </p:pic>
      <p:pic>
        <p:nvPicPr>
          <p:cNvPr id="18" name="Picture 19" descr="Logo, company name&#10;&#10;Description automatically generated">
            <a:extLst>
              <a:ext uri="{FF2B5EF4-FFF2-40B4-BE49-F238E27FC236}">
                <a16:creationId xmlns:a16="http://schemas.microsoft.com/office/drawing/2014/main" id="{5FE4B1BD-2057-4898-952B-C1E17D53731D}"/>
              </a:ext>
            </a:extLst>
          </p:cNvPr>
          <p:cNvPicPr>
            <a:picLocks noChangeAspect="1"/>
          </p:cNvPicPr>
          <p:nvPr/>
        </p:nvPicPr>
        <p:blipFill>
          <a:blip r:embed="rId6"/>
          <a:stretch>
            <a:fillRect/>
          </a:stretch>
        </p:blipFill>
        <p:spPr>
          <a:xfrm>
            <a:off x="8117634" y="4489035"/>
            <a:ext cx="1831402" cy="947979"/>
          </a:xfrm>
          <a:prstGeom prst="rect">
            <a:avLst/>
          </a:prstGeom>
        </p:spPr>
      </p:pic>
      <p:pic>
        <p:nvPicPr>
          <p:cNvPr id="1026" name="Picture 2">
            <a:extLst>
              <a:ext uri="{FF2B5EF4-FFF2-40B4-BE49-F238E27FC236}">
                <a16:creationId xmlns:a16="http://schemas.microsoft.com/office/drawing/2014/main" id="{92AC3915-1D69-457E-A835-71B5EF0A2A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1569" y="4489035"/>
            <a:ext cx="1805675" cy="9479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23504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C218F-8059-40C5-A19B-EE4BA8B64188}"/>
              </a:ext>
            </a:extLst>
          </p:cNvPr>
          <p:cNvSpPr>
            <a:spLocks noGrp="1"/>
          </p:cNvSpPr>
          <p:nvPr>
            <p:ph type="title"/>
          </p:nvPr>
        </p:nvSpPr>
        <p:spPr/>
        <p:txBody>
          <a:bodyPr/>
          <a:lstStyle/>
          <a:p>
            <a:r>
              <a:rPr lang="en-US"/>
              <a:t>Thank you!</a:t>
            </a:r>
            <a:endParaRPr lang="nl-NL"/>
          </a:p>
        </p:txBody>
      </p:sp>
      <p:sp>
        <p:nvSpPr>
          <p:cNvPr id="5" name="Content Placeholder 4">
            <a:extLst>
              <a:ext uri="{FF2B5EF4-FFF2-40B4-BE49-F238E27FC236}">
                <a16:creationId xmlns:a16="http://schemas.microsoft.com/office/drawing/2014/main" id="{58A0F66C-499A-4778-BAB6-AA764C7F666F}"/>
              </a:ext>
            </a:extLst>
          </p:cNvPr>
          <p:cNvSpPr>
            <a:spLocks noGrp="1"/>
          </p:cNvSpPr>
          <p:nvPr>
            <p:ph sz="half" idx="1"/>
          </p:nvPr>
        </p:nvSpPr>
        <p:spPr/>
        <p:txBody>
          <a:bodyPr/>
          <a:lstStyle/>
          <a:p>
            <a:r>
              <a:rPr lang="en-US">
                <a:latin typeface="Segoe UI"/>
                <a:cs typeface="Segoe UI"/>
              </a:rPr>
              <a:t>@borzenko_lena</a:t>
            </a:r>
          </a:p>
          <a:p>
            <a:r>
              <a:rPr lang="en-US" sz="1800">
                <a:latin typeface="Segoe UI"/>
                <a:cs typeface="Segoe UI"/>
              </a:rPr>
              <a:t>https://www.linkedin.com/in/olena-borzenko/</a:t>
            </a:r>
          </a:p>
          <a:p>
            <a:endParaRPr lang="nl-NL"/>
          </a:p>
        </p:txBody>
      </p:sp>
      <p:sp>
        <p:nvSpPr>
          <p:cNvPr id="6" name="Content Placeholder 5">
            <a:extLst>
              <a:ext uri="{FF2B5EF4-FFF2-40B4-BE49-F238E27FC236}">
                <a16:creationId xmlns:a16="http://schemas.microsoft.com/office/drawing/2014/main" id="{73CF8A2D-4A6B-454B-8E9F-B8B1E2F9DEDC}"/>
              </a:ext>
            </a:extLst>
          </p:cNvPr>
          <p:cNvSpPr>
            <a:spLocks noGrp="1"/>
          </p:cNvSpPr>
          <p:nvPr>
            <p:ph sz="half" idx="2"/>
          </p:nvPr>
        </p:nvSpPr>
        <p:spPr/>
        <p:txBody>
          <a:bodyPr vert="horz" lIns="91440" tIns="45720" rIns="91440" bIns="45720" rtlCol="0" anchor="t">
            <a:normAutofit/>
          </a:bodyPr>
          <a:lstStyle/>
          <a:p>
            <a:r>
              <a:rPr lang="en-US"/>
              <a:t>@egrootenboer</a:t>
            </a:r>
          </a:p>
          <a:p>
            <a:r>
              <a:rPr lang="nl-NL" sz="1800"/>
              <a:t>https://www.linkedin.com/in/eldert-grootenboer/</a:t>
            </a:r>
          </a:p>
        </p:txBody>
      </p:sp>
    </p:spTree>
    <p:extLst>
      <p:ext uri="{BB962C8B-B14F-4D97-AF65-F5344CB8AC3E}">
        <p14:creationId xmlns:p14="http://schemas.microsoft.com/office/powerpoint/2010/main" val="23517323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pt-PT" err="1"/>
              <a:t>Our</a:t>
            </a:r>
            <a:r>
              <a:rPr lang="pt-PT"/>
              <a:t> Sponsors</a:t>
            </a:r>
            <a:endParaRPr lang="en-US"/>
          </a:p>
        </p:txBody>
      </p:sp>
      <p:sp>
        <p:nvSpPr>
          <p:cNvPr id="15" name="TextBox 14">
            <a:extLst>
              <a:ext uri="{FF2B5EF4-FFF2-40B4-BE49-F238E27FC236}">
                <a16:creationId xmlns:a16="http://schemas.microsoft.com/office/drawing/2014/main" id="{FB1EF77B-584F-41D9-A58D-9D7829D4BD6D}"/>
              </a:ext>
            </a:extLst>
          </p:cNvPr>
          <p:cNvSpPr txBox="1"/>
          <p:nvPr/>
        </p:nvSpPr>
        <p:spPr>
          <a:xfrm>
            <a:off x="348333" y="1588293"/>
            <a:ext cx="783228" cy="369332"/>
          </a:xfrm>
          <a:prstGeom prst="rect">
            <a:avLst/>
          </a:prstGeom>
          <a:noFill/>
        </p:spPr>
        <p:txBody>
          <a:bodyPr wrap="none" lIns="0" tIns="0" rIns="0" bIns="0" rtlCol="0" anchor="t">
            <a:spAutoFit/>
          </a:bodyPr>
          <a:lstStyle/>
          <a:p>
            <a:r>
              <a:rPr lang="pt-PT" sz="2400" spc="-70">
                <a:solidFill>
                  <a:schemeClr val="tx1">
                    <a:lumMod val="65000"/>
                    <a:lumOff val="35000"/>
                  </a:schemeClr>
                </a:solidFill>
                <a:latin typeface="Segoe UI Semibold"/>
                <a:cs typeface="Segoe UI Semibold"/>
              </a:rPr>
              <a:t>GOLD</a:t>
            </a:r>
            <a:endParaRPr lang="en-US">
              <a:solidFill>
                <a:schemeClr val="tx1">
                  <a:lumMod val="65000"/>
                  <a:lumOff val="35000"/>
                </a:schemeClr>
              </a:solidFill>
            </a:endParaRPr>
          </a:p>
        </p:txBody>
      </p:sp>
      <p:sp>
        <p:nvSpPr>
          <p:cNvPr id="36" name="TextBox 35">
            <a:extLst>
              <a:ext uri="{FF2B5EF4-FFF2-40B4-BE49-F238E27FC236}">
                <a16:creationId xmlns:a16="http://schemas.microsoft.com/office/drawing/2014/main" id="{0A24A769-3BCC-4D7A-A0FF-601E13B1C069}"/>
              </a:ext>
            </a:extLst>
          </p:cNvPr>
          <p:cNvSpPr txBox="1"/>
          <p:nvPr/>
        </p:nvSpPr>
        <p:spPr>
          <a:xfrm>
            <a:off x="361687" y="3875434"/>
            <a:ext cx="1800749" cy="369332"/>
          </a:xfrm>
          <a:prstGeom prst="rect">
            <a:avLst/>
          </a:prstGeom>
          <a:noFill/>
        </p:spPr>
        <p:txBody>
          <a:bodyPr wrap="none" lIns="0" tIns="0" rIns="0" bIns="0" rtlCol="0">
            <a:spAutoFit/>
          </a:bodyPr>
          <a:lstStyle>
            <a:defPPr>
              <a:defRPr lang="en-US"/>
            </a:defPPr>
            <a:lvl1pPr>
              <a:defRPr sz="2400" spc="-70">
                <a:solidFill>
                  <a:schemeClr val="tx1">
                    <a:lumMod val="65000"/>
                    <a:lumOff val="35000"/>
                  </a:schemeClr>
                </a:solidFill>
                <a:latin typeface="Segoe UI Semibold" panose="020B0702040204020203" pitchFamily="34" charset="0"/>
                <a:cs typeface="Segoe UI Semibold" panose="020B0702040204020203" pitchFamily="34" charset="0"/>
              </a:defRPr>
            </a:lvl1pPr>
          </a:lstStyle>
          <a:p>
            <a:r>
              <a:rPr lang="pt-PT"/>
              <a:t>COMMUNITY</a:t>
            </a:r>
            <a:endParaRPr lang="en-US"/>
          </a:p>
        </p:txBody>
      </p:sp>
      <p:pic>
        <p:nvPicPr>
          <p:cNvPr id="2" name="Picture 10" descr="Logo, company name&#10;&#10;Description automatically generated">
            <a:extLst>
              <a:ext uri="{FF2B5EF4-FFF2-40B4-BE49-F238E27FC236}">
                <a16:creationId xmlns:a16="http://schemas.microsoft.com/office/drawing/2014/main" id="{03D11C97-545C-4E7C-AA8D-B054BE5ED6FF}"/>
              </a:ext>
            </a:extLst>
          </p:cNvPr>
          <p:cNvPicPr>
            <a:picLocks noChangeAspect="1"/>
          </p:cNvPicPr>
          <p:nvPr/>
        </p:nvPicPr>
        <p:blipFill>
          <a:blip r:embed="rId2"/>
          <a:stretch>
            <a:fillRect/>
          </a:stretch>
        </p:blipFill>
        <p:spPr>
          <a:xfrm>
            <a:off x="349037" y="2134675"/>
            <a:ext cx="2744743" cy="1440180"/>
          </a:xfrm>
          <a:prstGeom prst="rect">
            <a:avLst/>
          </a:prstGeom>
        </p:spPr>
      </p:pic>
      <p:pic>
        <p:nvPicPr>
          <p:cNvPr id="14" name="Picture 15" descr="Logo, company name&#10;&#10;Description automatically generated">
            <a:extLst>
              <a:ext uri="{FF2B5EF4-FFF2-40B4-BE49-F238E27FC236}">
                <a16:creationId xmlns:a16="http://schemas.microsoft.com/office/drawing/2014/main" id="{C7AE82D2-1F78-48FA-BF02-D65C9673901B}"/>
              </a:ext>
            </a:extLst>
          </p:cNvPr>
          <p:cNvPicPr>
            <a:picLocks noChangeAspect="1"/>
          </p:cNvPicPr>
          <p:nvPr/>
        </p:nvPicPr>
        <p:blipFill>
          <a:blip r:embed="rId3"/>
          <a:stretch>
            <a:fillRect/>
          </a:stretch>
        </p:blipFill>
        <p:spPr>
          <a:xfrm>
            <a:off x="2298188" y="4489035"/>
            <a:ext cx="1806779" cy="947980"/>
          </a:xfrm>
          <a:prstGeom prst="rect">
            <a:avLst/>
          </a:prstGeom>
        </p:spPr>
      </p:pic>
      <p:pic>
        <p:nvPicPr>
          <p:cNvPr id="16" name="Picture 16" descr="Logo, company name&#10;&#10;Description automatically generated">
            <a:extLst>
              <a:ext uri="{FF2B5EF4-FFF2-40B4-BE49-F238E27FC236}">
                <a16:creationId xmlns:a16="http://schemas.microsoft.com/office/drawing/2014/main" id="{FC39D5B6-AC65-4F04-90EC-EC0B4BAD9C5F}"/>
              </a:ext>
            </a:extLst>
          </p:cNvPr>
          <p:cNvPicPr>
            <a:picLocks noChangeAspect="1"/>
          </p:cNvPicPr>
          <p:nvPr/>
        </p:nvPicPr>
        <p:blipFill>
          <a:blip r:embed="rId4"/>
          <a:stretch>
            <a:fillRect/>
          </a:stretch>
        </p:blipFill>
        <p:spPr>
          <a:xfrm>
            <a:off x="4235269" y="4489035"/>
            <a:ext cx="1806779" cy="947980"/>
          </a:xfrm>
          <a:prstGeom prst="rect">
            <a:avLst/>
          </a:prstGeom>
        </p:spPr>
      </p:pic>
      <p:pic>
        <p:nvPicPr>
          <p:cNvPr id="17" name="Picture 17" descr="Logo, company name&#10;&#10;Description automatically generated">
            <a:extLst>
              <a:ext uri="{FF2B5EF4-FFF2-40B4-BE49-F238E27FC236}">
                <a16:creationId xmlns:a16="http://schemas.microsoft.com/office/drawing/2014/main" id="{31F792C2-7F1B-446D-A3A8-2BEB573B63DC}"/>
              </a:ext>
            </a:extLst>
          </p:cNvPr>
          <p:cNvPicPr>
            <a:picLocks noChangeAspect="1"/>
          </p:cNvPicPr>
          <p:nvPr/>
        </p:nvPicPr>
        <p:blipFill>
          <a:blip r:embed="rId5"/>
          <a:stretch>
            <a:fillRect/>
          </a:stretch>
        </p:blipFill>
        <p:spPr>
          <a:xfrm>
            <a:off x="6172347" y="4489035"/>
            <a:ext cx="1806779" cy="947980"/>
          </a:xfrm>
          <a:prstGeom prst="rect">
            <a:avLst/>
          </a:prstGeom>
        </p:spPr>
      </p:pic>
      <p:pic>
        <p:nvPicPr>
          <p:cNvPr id="18" name="Picture 19" descr="Logo, company name&#10;&#10;Description automatically generated">
            <a:extLst>
              <a:ext uri="{FF2B5EF4-FFF2-40B4-BE49-F238E27FC236}">
                <a16:creationId xmlns:a16="http://schemas.microsoft.com/office/drawing/2014/main" id="{5FE4B1BD-2057-4898-952B-C1E17D53731D}"/>
              </a:ext>
            </a:extLst>
          </p:cNvPr>
          <p:cNvPicPr>
            <a:picLocks noChangeAspect="1"/>
          </p:cNvPicPr>
          <p:nvPr/>
        </p:nvPicPr>
        <p:blipFill>
          <a:blip r:embed="rId6"/>
          <a:stretch>
            <a:fillRect/>
          </a:stretch>
        </p:blipFill>
        <p:spPr>
          <a:xfrm>
            <a:off x="8117634" y="4489035"/>
            <a:ext cx="1831402" cy="947979"/>
          </a:xfrm>
          <a:prstGeom prst="rect">
            <a:avLst/>
          </a:prstGeom>
        </p:spPr>
      </p:pic>
      <p:pic>
        <p:nvPicPr>
          <p:cNvPr id="1026" name="Picture 2">
            <a:extLst>
              <a:ext uri="{FF2B5EF4-FFF2-40B4-BE49-F238E27FC236}">
                <a16:creationId xmlns:a16="http://schemas.microsoft.com/office/drawing/2014/main" id="{92AC3915-1D69-457E-A835-71B5EF0A2A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1569" y="4489035"/>
            <a:ext cx="1805675" cy="9479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90960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Logo&#10;&#10;Description automatically generated">
            <a:extLst>
              <a:ext uri="{FF2B5EF4-FFF2-40B4-BE49-F238E27FC236}">
                <a16:creationId xmlns:a16="http://schemas.microsoft.com/office/drawing/2014/main" id="{1663CA10-75DC-417F-9DDD-FF976BD3041D}"/>
              </a:ext>
            </a:extLst>
          </p:cNvPr>
          <p:cNvPicPr>
            <a:picLocks noChangeAspect="1"/>
          </p:cNvPicPr>
          <p:nvPr/>
        </p:nvPicPr>
        <p:blipFill>
          <a:blip r:embed="rId3"/>
          <a:stretch>
            <a:fillRect/>
          </a:stretch>
        </p:blipFill>
        <p:spPr>
          <a:xfrm>
            <a:off x="2143561" y="2815446"/>
            <a:ext cx="7904878" cy="1227111"/>
          </a:xfrm>
          <a:prstGeom prst="rect">
            <a:avLst/>
          </a:prstGeom>
        </p:spPr>
      </p:pic>
    </p:spTree>
    <p:extLst>
      <p:ext uri="{BB962C8B-B14F-4D97-AF65-F5344CB8AC3E}">
        <p14:creationId xmlns:p14="http://schemas.microsoft.com/office/powerpoint/2010/main" val="972525688"/>
      </p:ext>
    </p:extLst>
  </p:cSld>
  <p:clrMapOvr>
    <a:masterClrMapping/>
  </p:clrMapOvr>
  <mc:AlternateContent xmlns:mc="http://schemas.openxmlformats.org/markup-compatibility/2006">
    <mc:Choice xmlns:p14="http://schemas.microsoft.com/office/powerpoint/2010/main" Requires="p14">
      <p:transition spd="slow" p14:dur="3000">
        <p14:revea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2AF28-4A06-44E6-86E6-C06F169E581B}"/>
              </a:ext>
            </a:extLst>
          </p:cNvPr>
          <p:cNvSpPr>
            <a:spLocks noGrp="1"/>
          </p:cNvSpPr>
          <p:nvPr>
            <p:ph type="ctrTitle"/>
          </p:nvPr>
        </p:nvSpPr>
        <p:spPr/>
        <p:txBody>
          <a:bodyPr>
            <a:normAutofit/>
          </a:bodyPr>
          <a:lstStyle/>
          <a:p>
            <a:r>
              <a:rPr lang="en-US"/>
              <a:t>Implementing an Event Sourcing strategy on Azure</a:t>
            </a:r>
            <a:endParaRPr lang="nl-NL"/>
          </a:p>
        </p:txBody>
      </p:sp>
      <p:sp>
        <p:nvSpPr>
          <p:cNvPr id="5" name="Subtitle 4">
            <a:extLst>
              <a:ext uri="{FF2B5EF4-FFF2-40B4-BE49-F238E27FC236}">
                <a16:creationId xmlns:a16="http://schemas.microsoft.com/office/drawing/2014/main" id="{9FB6477F-509E-4666-801C-2D66AEB4B949}"/>
              </a:ext>
            </a:extLst>
          </p:cNvPr>
          <p:cNvSpPr>
            <a:spLocks noGrp="1"/>
          </p:cNvSpPr>
          <p:nvPr>
            <p:ph type="subTitle" idx="1"/>
          </p:nvPr>
        </p:nvSpPr>
        <p:spPr/>
        <p:txBody>
          <a:bodyPr/>
          <a:lstStyle/>
          <a:p>
            <a:r>
              <a:rPr lang="nl-NL"/>
              <a:t>Olena Borzenko</a:t>
            </a:r>
          </a:p>
          <a:p>
            <a:r>
              <a:rPr lang="nl-NL"/>
              <a:t>Eldert Grootenboer</a:t>
            </a:r>
          </a:p>
        </p:txBody>
      </p:sp>
    </p:spTree>
    <p:extLst>
      <p:ext uri="{BB962C8B-B14F-4D97-AF65-F5344CB8AC3E}">
        <p14:creationId xmlns:p14="http://schemas.microsoft.com/office/powerpoint/2010/main" val="37686123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8F2B4-5C5F-43CD-BBA4-E752D8F7ACC5}"/>
              </a:ext>
            </a:extLst>
          </p:cNvPr>
          <p:cNvSpPr>
            <a:spLocks noGrp="1"/>
          </p:cNvSpPr>
          <p:nvPr>
            <p:ph type="title"/>
          </p:nvPr>
        </p:nvSpPr>
        <p:spPr/>
        <p:txBody>
          <a:bodyPr/>
          <a:lstStyle/>
          <a:p>
            <a:r>
              <a:rPr lang="en-US"/>
              <a:t>Olena Borzenko &amp; Eldert Grootenboer</a:t>
            </a:r>
            <a:endParaRPr lang="nl-NL"/>
          </a:p>
        </p:txBody>
      </p:sp>
      <p:sp>
        <p:nvSpPr>
          <p:cNvPr id="5" name="Content Placeholder 4">
            <a:extLst>
              <a:ext uri="{FF2B5EF4-FFF2-40B4-BE49-F238E27FC236}">
                <a16:creationId xmlns:a16="http://schemas.microsoft.com/office/drawing/2014/main" id="{25C09C0A-AC28-4CFE-827D-7AEA5868EA49}"/>
              </a:ext>
            </a:extLst>
          </p:cNvPr>
          <p:cNvSpPr>
            <a:spLocks noGrp="1"/>
          </p:cNvSpPr>
          <p:nvPr>
            <p:ph sz="half" idx="1"/>
          </p:nvPr>
        </p:nvSpPr>
        <p:spPr/>
        <p:txBody>
          <a:bodyPr vert="horz" lIns="91440" tIns="45720" rIns="91440" bIns="45720" rtlCol="0" anchor="t">
            <a:normAutofit/>
          </a:bodyPr>
          <a:lstStyle/>
          <a:p>
            <a:r>
              <a:rPr lang="en-US">
                <a:ea typeface="+mn-lt"/>
                <a:cs typeface="+mn-lt"/>
              </a:rPr>
              <a:t>Senior developer</a:t>
            </a:r>
            <a:endParaRPr lang="en-US"/>
          </a:p>
          <a:p>
            <a:r>
              <a:rPr lang="en-US">
                <a:ea typeface="+mn-lt"/>
                <a:cs typeface="+mn-lt"/>
              </a:rPr>
              <a:t>@borzenko_lena</a:t>
            </a:r>
          </a:p>
          <a:p>
            <a:endParaRPr lang="en-US">
              <a:cs typeface="Calibri"/>
            </a:endParaRPr>
          </a:p>
        </p:txBody>
      </p:sp>
      <p:sp>
        <p:nvSpPr>
          <p:cNvPr id="6" name="Content Placeholder 5">
            <a:extLst>
              <a:ext uri="{FF2B5EF4-FFF2-40B4-BE49-F238E27FC236}">
                <a16:creationId xmlns:a16="http://schemas.microsoft.com/office/drawing/2014/main" id="{3D42651E-2712-4255-9B34-D48BF197B97D}"/>
              </a:ext>
            </a:extLst>
          </p:cNvPr>
          <p:cNvSpPr>
            <a:spLocks noGrp="1"/>
          </p:cNvSpPr>
          <p:nvPr>
            <p:ph sz="half" idx="2"/>
          </p:nvPr>
        </p:nvSpPr>
        <p:spPr/>
        <p:txBody>
          <a:bodyPr vert="horz" lIns="91440" tIns="45720" rIns="91440" bIns="45720" rtlCol="0" anchor="t">
            <a:normAutofit/>
          </a:bodyPr>
          <a:lstStyle/>
          <a:p>
            <a:pPr marL="0" indent="0">
              <a:buNone/>
            </a:pPr>
            <a:r>
              <a:rPr lang="en-US"/>
              <a:t>Motion10</a:t>
            </a:r>
          </a:p>
          <a:p>
            <a:pPr marL="0" indent="0">
              <a:buNone/>
            </a:pPr>
            <a:r>
              <a:rPr lang="en-US"/>
              <a:t>Azure MVP</a:t>
            </a:r>
          </a:p>
          <a:p>
            <a:pPr marL="0" indent="0">
              <a:buNone/>
            </a:pPr>
            <a:r>
              <a:rPr lang="nl-NL"/>
              <a:t>@egrootenboer</a:t>
            </a:r>
          </a:p>
        </p:txBody>
      </p:sp>
    </p:spTree>
    <p:extLst>
      <p:ext uri="{BB962C8B-B14F-4D97-AF65-F5344CB8AC3E}">
        <p14:creationId xmlns:p14="http://schemas.microsoft.com/office/powerpoint/2010/main" val="41340852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4EA0E4-473E-4A3C-8240-4E0C83E775E9}"/>
              </a:ext>
            </a:extLst>
          </p:cNvPr>
          <p:cNvSpPr>
            <a:spLocks noGrp="1"/>
          </p:cNvSpPr>
          <p:nvPr>
            <p:ph type="title"/>
          </p:nvPr>
        </p:nvSpPr>
        <p:spPr/>
        <p:txBody>
          <a:bodyPr/>
          <a:lstStyle/>
          <a:p>
            <a:r>
              <a:rPr lang="en-US"/>
              <a:t>Event Sourcing</a:t>
            </a:r>
            <a:endParaRPr lang="nl-NL"/>
          </a:p>
        </p:txBody>
      </p:sp>
      <p:sp>
        <p:nvSpPr>
          <p:cNvPr id="7" name="Text Placeholder 6">
            <a:extLst>
              <a:ext uri="{FF2B5EF4-FFF2-40B4-BE49-F238E27FC236}">
                <a16:creationId xmlns:a16="http://schemas.microsoft.com/office/drawing/2014/main" id="{D6BC7C3A-83AF-4C88-9CAB-D80397566F3D}"/>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25352074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3"/>
          <p:cNvSpPr>
            <a:spLocks noGrp="1"/>
          </p:cNvSpPr>
          <p:nvPr>
            <p:ph type="title"/>
          </p:nvPr>
        </p:nvSpPr>
        <p:spPr/>
        <p:txBody>
          <a:bodyPr/>
          <a:lstStyle/>
          <a:p>
            <a:r>
              <a:rPr lang="en-US"/>
              <a:t>Event Sourcing</a:t>
            </a:r>
            <a:endParaRPr lang="ru-RU"/>
          </a:p>
        </p:txBody>
      </p:sp>
      <p:graphicFrame>
        <p:nvGraphicFramePr>
          <p:cNvPr id="13" name="Content Placeholder 12">
            <a:extLst>
              <a:ext uri="{FF2B5EF4-FFF2-40B4-BE49-F238E27FC236}">
                <a16:creationId xmlns:a16="http://schemas.microsoft.com/office/drawing/2014/main" id="{BB82F1FA-99C8-413F-A909-60FDDB1931CC}"/>
              </a:ext>
            </a:extLst>
          </p:cNvPr>
          <p:cNvGraphicFramePr>
            <a:graphicFrameLocks noGrp="1"/>
          </p:cNvGraphicFramePr>
          <p:nvPr>
            <p:ph idx="1"/>
            <p:extLst>
              <p:ext uri="{D42A27DB-BD31-4B8C-83A1-F6EECF244321}">
                <p14:modId xmlns:p14="http://schemas.microsoft.com/office/powerpoint/2010/main" val="335800883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0848264"/>
      </p:ext>
    </p:extLst>
  </p:cSld>
  <p:clrMapOvr>
    <a:masterClrMapping/>
  </p:clrMapOvr>
  <mc:AlternateContent xmlns:mc="http://schemas.openxmlformats.org/markup-compatibility/2006">
    <mc:Choice xmlns:p14="http://schemas.microsoft.com/office/powerpoint/2010/main" Requires="p14">
      <p:transition spd="med" p14:dur="700" advClick="0">
        <p:fade/>
      </p:transition>
    </mc:Choice>
    <mc:Fallback>
      <p:transition spd="med"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graphicEl>
                                              <a:dgm id="{B4BBA646-5E40-4515-922D-35D0F6B5B3B3}"/>
                                            </p:graphicEl>
                                          </p:spTgt>
                                        </p:tgtEl>
                                        <p:attrNameLst>
                                          <p:attrName>style.visibility</p:attrName>
                                        </p:attrNameLst>
                                      </p:cBhvr>
                                      <p:to>
                                        <p:strVal val="visible"/>
                                      </p:to>
                                    </p:set>
                                    <p:animEffect transition="in" filter="fade">
                                      <p:cBhvr>
                                        <p:cTn id="7" dur="500"/>
                                        <p:tgtEl>
                                          <p:spTgt spid="13">
                                            <p:graphicEl>
                                              <a:dgm id="{B4BBA646-5E40-4515-922D-35D0F6B5B3B3}"/>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graphicEl>
                                              <a:dgm id="{AB49A2AC-9863-47C6-A191-FC03A3101B4B}"/>
                                            </p:graphicEl>
                                          </p:spTgt>
                                        </p:tgtEl>
                                        <p:attrNameLst>
                                          <p:attrName>style.visibility</p:attrName>
                                        </p:attrNameLst>
                                      </p:cBhvr>
                                      <p:to>
                                        <p:strVal val="visible"/>
                                      </p:to>
                                    </p:set>
                                    <p:animEffect transition="in" filter="fade">
                                      <p:cBhvr>
                                        <p:cTn id="12" dur="500"/>
                                        <p:tgtEl>
                                          <p:spTgt spid="13">
                                            <p:graphicEl>
                                              <a:dgm id="{AB49A2AC-9863-47C6-A191-FC03A3101B4B}"/>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graphicEl>
                                              <a:dgm id="{57304819-EA60-4A3D-8053-5DE7A644329A}"/>
                                            </p:graphicEl>
                                          </p:spTgt>
                                        </p:tgtEl>
                                        <p:attrNameLst>
                                          <p:attrName>style.visibility</p:attrName>
                                        </p:attrNameLst>
                                      </p:cBhvr>
                                      <p:to>
                                        <p:strVal val="visible"/>
                                      </p:to>
                                    </p:set>
                                    <p:animEffect transition="in" filter="fade">
                                      <p:cBhvr>
                                        <p:cTn id="15" dur="500"/>
                                        <p:tgtEl>
                                          <p:spTgt spid="13">
                                            <p:graphicEl>
                                              <a:dgm id="{57304819-EA60-4A3D-8053-5DE7A644329A}"/>
                                            </p:graphicEl>
                                          </p:spTgt>
                                        </p:tgtEl>
                                      </p:cBhvr>
                                    </p:animEffect>
                                  </p:childTnLst>
                                </p:cTn>
                              </p:par>
                              <p:par>
                                <p:cTn id="16" presetID="9" presetClass="emph" presetSubtype="0" grpId="1" nodeType="withEffect">
                                  <p:stCondLst>
                                    <p:cond delay="0"/>
                                  </p:stCondLst>
                                  <p:childTnLst>
                                    <p:set>
                                      <p:cBhvr>
                                        <p:cTn id="17" dur="indefinite"/>
                                        <p:tgtEl>
                                          <p:spTgt spid="13">
                                            <p:graphicEl>
                                              <a:dgm id="{B4BBA646-5E40-4515-922D-35D0F6B5B3B3}"/>
                                            </p:graphicEl>
                                          </p:spTgt>
                                        </p:tgtEl>
                                        <p:attrNameLst>
                                          <p:attrName>style.opacity</p:attrName>
                                        </p:attrNameLst>
                                      </p:cBhvr>
                                      <p:to>
                                        <p:strVal val="0.25"/>
                                      </p:to>
                                    </p:set>
                                    <p:animEffect filter="image" prLst="opacity: 0.25">
                                      <p:cBhvr rctx="IE">
                                        <p:cTn id="18" dur="indefinite"/>
                                        <p:tgtEl>
                                          <p:spTgt spid="13">
                                            <p:graphicEl>
                                              <a:dgm id="{B4BBA646-5E40-4515-922D-35D0F6B5B3B3}"/>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graphicEl>
                                              <a:dgm id="{828F6950-69C5-4A3E-81E3-3AFD043823E5}"/>
                                            </p:graphicEl>
                                          </p:spTgt>
                                        </p:tgtEl>
                                        <p:attrNameLst>
                                          <p:attrName>style.visibility</p:attrName>
                                        </p:attrNameLst>
                                      </p:cBhvr>
                                      <p:to>
                                        <p:strVal val="visible"/>
                                      </p:to>
                                    </p:set>
                                    <p:animEffect transition="in" filter="fade">
                                      <p:cBhvr>
                                        <p:cTn id="23" dur="500"/>
                                        <p:tgtEl>
                                          <p:spTgt spid="13">
                                            <p:graphicEl>
                                              <a:dgm id="{828F6950-69C5-4A3E-81E3-3AFD043823E5}"/>
                                            </p:graphic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
                                            <p:graphicEl>
                                              <a:dgm id="{2DF68E86-5F9E-4087-A99F-D502D29839CD}"/>
                                            </p:graphicEl>
                                          </p:spTgt>
                                        </p:tgtEl>
                                        <p:attrNameLst>
                                          <p:attrName>style.visibility</p:attrName>
                                        </p:attrNameLst>
                                      </p:cBhvr>
                                      <p:to>
                                        <p:strVal val="visible"/>
                                      </p:to>
                                    </p:set>
                                    <p:animEffect transition="in" filter="fade">
                                      <p:cBhvr>
                                        <p:cTn id="26" dur="500"/>
                                        <p:tgtEl>
                                          <p:spTgt spid="13">
                                            <p:graphicEl>
                                              <a:dgm id="{2DF68E86-5F9E-4087-A99F-D502D29839CD}"/>
                                            </p:graphicEl>
                                          </p:spTgt>
                                        </p:tgtEl>
                                      </p:cBhvr>
                                    </p:animEffect>
                                  </p:childTnLst>
                                </p:cTn>
                              </p:par>
                              <p:par>
                                <p:cTn id="27" presetID="9" presetClass="emph" presetSubtype="0" grpId="1" nodeType="withEffect">
                                  <p:stCondLst>
                                    <p:cond delay="0"/>
                                  </p:stCondLst>
                                  <p:childTnLst>
                                    <p:set>
                                      <p:cBhvr>
                                        <p:cTn id="28" dur="indefinite"/>
                                        <p:tgtEl>
                                          <p:spTgt spid="13">
                                            <p:graphicEl>
                                              <a:dgm id="{AB49A2AC-9863-47C6-A191-FC03A3101B4B}"/>
                                            </p:graphicEl>
                                          </p:spTgt>
                                        </p:tgtEl>
                                        <p:attrNameLst>
                                          <p:attrName>style.opacity</p:attrName>
                                        </p:attrNameLst>
                                      </p:cBhvr>
                                      <p:to>
                                        <p:strVal val="0.25"/>
                                      </p:to>
                                    </p:set>
                                    <p:animEffect filter="image" prLst="opacity: 0.25">
                                      <p:cBhvr rctx="IE">
                                        <p:cTn id="29" dur="indefinite"/>
                                        <p:tgtEl>
                                          <p:spTgt spid="13">
                                            <p:graphicEl>
                                              <a:dgm id="{AB49A2AC-9863-47C6-A191-FC03A3101B4B}"/>
                                            </p:graphicEl>
                                          </p:spTgt>
                                        </p:tgtEl>
                                      </p:cBhvr>
                                    </p:animEffect>
                                  </p:childTnLst>
                                </p:cTn>
                              </p:par>
                              <p:par>
                                <p:cTn id="30" presetID="9" presetClass="emph" presetSubtype="0" grpId="1" nodeType="withEffect">
                                  <p:stCondLst>
                                    <p:cond delay="0"/>
                                  </p:stCondLst>
                                  <p:childTnLst>
                                    <p:set>
                                      <p:cBhvr>
                                        <p:cTn id="31" dur="indefinite"/>
                                        <p:tgtEl>
                                          <p:spTgt spid="13">
                                            <p:graphicEl>
                                              <a:dgm id="{57304819-EA60-4A3D-8053-5DE7A644329A}"/>
                                            </p:graphicEl>
                                          </p:spTgt>
                                        </p:tgtEl>
                                        <p:attrNameLst>
                                          <p:attrName>style.opacity</p:attrName>
                                        </p:attrNameLst>
                                      </p:cBhvr>
                                      <p:to>
                                        <p:strVal val="0.25"/>
                                      </p:to>
                                    </p:set>
                                    <p:animEffect filter="image" prLst="opacity: 0.25">
                                      <p:cBhvr rctx="IE">
                                        <p:cTn id="32" dur="indefinite"/>
                                        <p:tgtEl>
                                          <p:spTgt spid="13">
                                            <p:graphicEl>
                                              <a:dgm id="{57304819-EA60-4A3D-8053-5DE7A644329A}"/>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3">
                                            <p:graphicEl>
                                              <a:dgm id="{480D9A91-6FB3-458F-8F5A-031820F7816F}"/>
                                            </p:graphicEl>
                                          </p:spTgt>
                                        </p:tgtEl>
                                        <p:attrNameLst>
                                          <p:attrName>style.visibility</p:attrName>
                                        </p:attrNameLst>
                                      </p:cBhvr>
                                      <p:to>
                                        <p:strVal val="visible"/>
                                      </p:to>
                                    </p:set>
                                    <p:animEffect transition="in" filter="fade">
                                      <p:cBhvr>
                                        <p:cTn id="37" dur="500"/>
                                        <p:tgtEl>
                                          <p:spTgt spid="13">
                                            <p:graphicEl>
                                              <a:dgm id="{480D9A91-6FB3-458F-8F5A-031820F7816F}"/>
                                            </p:graphic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3">
                                            <p:graphicEl>
                                              <a:dgm id="{C9FA342A-4B44-4C9A-B5B4-6ABD551879E9}"/>
                                            </p:graphicEl>
                                          </p:spTgt>
                                        </p:tgtEl>
                                        <p:attrNameLst>
                                          <p:attrName>style.visibility</p:attrName>
                                        </p:attrNameLst>
                                      </p:cBhvr>
                                      <p:to>
                                        <p:strVal val="visible"/>
                                      </p:to>
                                    </p:set>
                                    <p:animEffect transition="in" filter="fade">
                                      <p:cBhvr>
                                        <p:cTn id="40" dur="500"/>
                                        <p:tgtEl>
                                          <p:spTgt spid="13">
                                            <p:graphicEl>
                                              <a:dgm id="{C9FA342A-4B44-4C9A-B5B4-6ABD551879E9}"/>
                                            </p:graphicEl>
                                          </p:spTgt>
                                        </p:tgtEl>
                                      </p:cBhvr>
                                    </p:animEffect>
                                  </p:childTnLst>
                                </p:cTn>
                              </p:par>
                              <p:par>
                                <p:cTn id="41" presetID="9" presetClass="emph" presetSubtype="0" grpId="1" nodeType="withEffect">
                                  <p:stCondLst>
                                    <p:cond delay="0"/>
                                  </p:stCondLst>
                                  <p:childTnLst>
                                    <p:set>
                                      <p:cBhvr>
                                        <p:cTn id="42" dur="indefinite"/>
                                        <p:tgtEl>
                                          <p:spTgt spid="13">
                                            <p:graphicEl>
                                              <a:dgm id="{828F6950-69C5-4A3E-81E3-3AFD043823E5}"/>
                                            </p:graphicEl>
                                          </p:spTgt>
                                        </p:tgtEl>
                                        <p:attrNameLst>
                                          <p:attrName>style.opacity</p:attrName>
                                        </p:attrNameLst>
                                      </p:cBhvr>
                                      <p:to>
                                        <p:strVal val="0.25"/>
                                      </p:to>
                                    </p:set>
                                    <p:animEffect filter="image" prLst="opacity: 0.25">
                                      <p:cBhvr rctx="IE">
                                        <p:cTn id="43" dur="indefinite"/>
                                        <p:tgtEl>
                                          <p:spTgt spid="13">
                                            <p:graphicEl>
                                              <a:dgm id="{828F6950-69C5-4A3E-81E3-3AFD043823E5}"/>
                                            </p:graphicEl>
                                          </p:spTgt>
                                        </p:tgtEl>
                                      </p:cBhvr>
                                    </p:animEffect>
                                  </p:childTnLst>
                                </p:cTn>
                              </p:par>
                              <p:par>
                                <p:cTn id="44" presetID="9" presetClass="emph" presetSubtype="0" grpId="1" nodeType="withEffect">
                                  <p:stCondLst>
                                    <p:cond delay="0"/>
                                  </p:stCondLst>
                                  <p:childTnLst>
                                    <p:set>
                                      <p:cBhvr>
                                        <p:cTn id="45" dur="indefinite"/>
                                        <p:tgtEl>
                                          <p:spTgt spid="13">
                                            <p:graphicEl>
                                              <a:dgm id="{2DF68E86-5F9E-4087-A99F-D502D29839CD}"/>
                                            </p:graphicEl>
                                          </p:spTgt>
                                        </p:tgtEl>
                                        <p:attrNameLst>
                                          <p:attrName>style.opacity</p:attrName>
                                        </p:attrNameLst>
                                      </p:cBhvr>
                                      <p:to>
                                        <p:strVal val="0.25"/>
                                      </p:to>
                                    </p:set>
                                    <p:animEffect filter="image" prLst="opacity: 0.25">
                                      <p:cBhvr rctx="IE">
                                        <p:cTn id="46" dur="indefinite"/>
                                        <p:tgtEl>
                                          <p:spTgt spid="13">
                                            <p:graphicEl>
                                              <a:dgm id="{2DF68E86-5F9E-4087-A99F-D502D29839CD}"/>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Graphic spid="13" grpId="1" uiExpand="1">
        <p:bldSub>
          <a:bldDgm bld="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387D9-8325-462B-BF74-211428800268}"/>
              </a:ext>
            </a:extLst>
          </p:cNvPr>
          <p:cNvSpPr>
            <a:spLocks noGrp="1"/>
          </p:cNvSpPr>
          <p:nvPr>
            <p:ph type="title"/>
          </p:nvPr>
        </p:nvSpPr>
        <p:spPr/>
        <p:txBody>
          <a:bodyPr/>
          <a:lstStyle/>
          <a:p>
            <a:r>
              <a:rPr lang="en-US"/>
              <a:t>Why use Event Sourcing?</a:t>
            </a:r>
            <a:endParaRPr lang="nl-NL"/>
          </a:p>
        </p:txBody>
      </p:sp>
      <p:graphicFrame>
        <p:nvGraphicFramePr>
          <p:cNvPr id="4" name="Content Placeholder 2">
            <a:extLst>
              <a:ext uri="{FF2B5EF4-FFF2-40B4-BE49-F238E27FC236}">
                <a16:creationId xmlns:a16="http://schemas.microsoft.com/office/drawing/2014/main" id="{81C8F05C-7830-41FE-BE4F-744D535A5BC5}"/>
              </a:ext>
            </a:extLst>
          </p:cNvPr>
          <p:cNvGraphicFramePr>
            <a:graphicFrameLocks noGrp="1"/>
          </p:cNvGraphicFramePr>
          <p:nvPr>
            <p:ph idx="1"/>
            <p:extLst>
              <p:ext uri="{D42A27DB-BD31-4B8C-83A1-F6EECF244321}">
                <p14:modId xmlns:p14="http://schemas.microsoft.com/office/powerpoint/2010/main" val="3726388500"/>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023495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graphicEl>
                                              <a:dgm id="{3AA07666-8485-4229-8186-95782C8ED7A9}"/>
                                            </p:graphicEl>
                                          </p:spTgt>
                                        </p:tgtEl>
                                        <p:attrNameLst>
                                          <p:attrName>style.visibility</p:attrName>
                                        </p:attrNameLst>
                                      </p:cBhvr>
                                      <p:to>
                                        <p:strVal val="visible"/>
                                      </p:to>
                                    </p:set>
                                    <p:animEffect transition="in" filter="fade">
                                      <p:cBhvr>
                                        <p:cTn id="7" dur="500"/>
                                        <p:tgtEl>
                                          <p:spTgt spid="4">
                                            <p:graphicEl>
                                              <a:dgm id="{3AA07666-8485-4229-8186-95782C8ED7A9}"/>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graphicEl>
                                              <a:dgm id="{6A3209B3-4A28-4603-AFF4-0EC6FB79217C}"/>
                                            </p:graphicEl>
                                          </p:spTgt>
                                        </p:tgtEl>
                                        <p:attrNameLst>
                                          <p:attrName>style.visibility</p:attrName>
                                        </p:attrNameLst>
                                      </p:cBhvr>
                                      <p:to>
                                        <p:strVal val="visible"/>
                                      </p:to>
                                    </p:set>
                                    <p:animEffect transition="in" filter="fade">
                                      <p:cBhvr>
                                        <p:cTn id="10" dur="500"/>
                                        <p:tgtEl>
                                          <p:spTgt spid="4">
                                            <p:graphicEl>
                                              <a:dgm id="{6A3209B3-4A28-4603-AFF4-0EC6FB79217C}"/>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graphicEl>
                                              <a:dgm id="{927FD1DD-11AF-4466-88A8-614F57529720}"/>
                                            </p:graphicEl>
                                          </p:spTgt>
                                        </p:tgtEl>
                                        <p:attrNameLst>
                                          <p:attrName>style.visibility</p:attrName>
                                        </p:attrNameLst>
                                      </p:cBhvr>
                                      <p:to>
                                        <p:strVal val="visible"/>
                                      </p:to>
                                    </p:set>
                                    <p:animEffect transition="in" filter="fade">
                                      <p:cBhvr>
                                        <p:cTn id="15" dur="500"/>
                                        <p:tgtEl>
                                          <p:spTgt spid="4">
                                            <p:graphicEl>
                                              <a:dgm id="{927FD1DD-11AF-4466-88A8-614F57529720}"/>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graphicEl>
                                              <a:dgm id="{D3198E77-0FCE-4F4A-822A-EA50AE1DF067}"/>
                                            </p:graphicEl>
                                          </p:spTgt>
                                        </p:tgtEl>
                                        <p:attrNameLst>
                                          <p:attrName>style.visibility</p:attrName>
                                        </p:attrNameLst>
                                      </p:cBhvr>
                                      <p:to>
                                        <p:strVal val="visible"/>
                                      </p:to>
                                    </p:set>
                                    <p:animEffect transition="in" filter="fade">
                                      <p:cBhvr>
                                        <p:cTn id="18" dur="500"/>
                                        <p:tgtEl>
                                          <p:spTgt spid="4">
                                            <p:graphicEl>
                                              <a:dgm id="{D3198E77-0FCE-4F4A-822A-EA50AE1DF067}"/>
                                            </p:graphicEl>
                                          </p:spTgt>
                                        </p:tgtEl>
                                      </p:cBhvr>
                                    </p:animEffect>
                                  </p:childTnLst>
                                </p:cTn>
                              </p:par>
                              <p:par>
                                <p:cTn id="19" presetID="9" presetClass="emph" presetSubtype="0" grpId="1" nodeType="withEffect">
                                  <p:stCondLst>
                                    <p:cond delay="0"/>
                                  </p:stCondLst>
                                  <p:childTnLst>
                                    <p:set>
                                      <p:cBhvr>
                                        <p:cTn id="20" dur="indefinite"/>
                                        <p:tgtEl>
                                          <p:spTgt spid="4">
                                            <p:graphicEl>
                                              <a:dgm id="{3AA07666-8485-4229-8186-95782C8ED7A9}"/>
                                            </p:graphicEl>
                                          </p:spTgt>
                                        </p:tgtEl>
                                        <p:attrNameLst>
                                          <p:attrName>style.opacity</p:attrName>
                                        </p:attrNameLst>
                                      </p:cBhvr>
                                      <p:to>
                                        <p:strVal val="0.25"/>
                                      </p:to>
                                    </p:set>
                                    <p:animEffect filter="image" prLst="opacity: 0.25">
                                      <p:cBhvr rctx="IE">
                                        <p:cTn id="21" dur="indefinite"/>
                                        <p:tgtEl>
                                          <p:spTgt spid="4">
                                            <p:graphicEl>
                                              <a:dgm id="{3AA07666-8485-4229-8186-95782C8ED7A9}"/>
                                            </p:graphicEl>
                                          </p:spTgt>
                                        </p:tgtEl>
                                      </p:cBhvr>
                                    </p:animEffect>
                                  </p:childTnLst>
                                </p:cTn>
                              </p:par>
                              <p:par>
                                <p:cTn id="22" presetID="9" presetClass="emph" presetSubtype="0" grpId="1" nodeType="withEffect">
                                  <p:stCondLst>
                                    <p:cond delay="0"/>
                                  </p:stCondLst>
                                  <p:childTnLst>
                                    <p:set>
                                      <p:cBhvr>
                                        <p:cTn id="23" dur="indefinite"/>
                                        <p:tgtEl>
                                          <p:spTgt spid="4">
                                            <p:graphicEl>
                                              <a:dgm id="{6A3209B3-4A28-4603-AFF4-0EC6FB79217C}"/>
                                            </p:graphicEl>
                                          </p:spTgt>
                                        </p:tgtEl>
                                        <p:attrNameLst>
                                          <p:attrName>style.opacity</p:attrName>
                                        </p:attrNameLst>
                                      </p:cBhvr>
                                      <p:to>
                                        <p:strVal val="0.25"/>
                                      </p:to>
                                    </p:set>
                                    <p:animEffect filter="image" prLst="opacity: 0.25">
                                      <p:cBhvr rctx="IE">
                                        <p:cTn id="24" dur="indefinite"/>
                                        <p:tgtEl>
                                          <p:spTgt spid="4">
                                            <p:graphicEl>
                                              <a:dgm id="{6A3209B3-4A28-4603-AFF4-0EC6FB79217C}"/>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graphicEl>
                                              <a:dgm id="{B901E739-FF76-4798-8489-E586BCF3B36C}"/>
                                            </p:graphicEl>
                                          </p:spTgt>
                                        </p:tgtEl>
                                        <p:attrNameLst>
                                          <p:attrName>style.visibility</p:attrName>
                                        </p:attrNameLst>
                                      </p:cBhvr>
                                      <p:to>
                                        <p:strVal val="visible"/>
                                      </p:to>
                                    </p:set>
                                    <p:animEffect transition="in" filter="fade">
                                      <p:cBhvr>
                                        <p:cTn id="29" dur="500"/>
                                        <p:tgtEl>
                                          <p:spTgt spid="4">
                                            <p:graphicEl>
                                              <a:dgm id="{B901E739-FF76-4798-8489-E586BCF3B36C}"/>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
                                            <p:graphicEl>
                                              <a:dgm id="{AF7A1656-C6E5-4534-A61B-E199AA422D5E}"/>
                                            </p:graphicEl>
                                          </p:spTgt>
                                        </p:tgtEl>
                                        <p:attrNameLst>
                                          <p:attrName>style.visibility</p:attrName>
                                        </p:attrNameLst>
                                      </p:cBhvr>
                                      <p:to>
                                        <p:strVal val="visible"/>
                                      </p:to>
                                    </p:set>
                                    <p:animEffect transition="in" filter="fade">
                                      <p:cBhvr>
                                        <p:cTn id="32" dur="500"/>
                                        <p:tgtEl>
                                          <p:spTgt spid="4">
                                            <p:graphicEl>
                                              <a:dgm id="{AF7A1656-C6E5-4534-A61B-E199AA422D5E}"/>
                                            </p:graphicEl>
                                          </p:spTgt>
                                        </p:tgtEl>
                                      </p:cBhvr>
                                    </p:animEffect>
                                  </p:childTnLst>
                                </p:cTn>
                              </p:par>
                              <p:par>
                                <p:cTn id="33" presetID="9" presetClass="emph" presetSubtype="0" grpId="1" nodeType="withEffect">
                                  <p:stCondLst>
                                    <p:cond delay="0"/>
                                  </p:stCondLst>
                                  <p:childTnLst>
                                    <p:set>
                                      <p:cBhvr>
                                        <p:cTn id="34" dur="indefinite"/>
                                        <p:tgtEl>
                                          <p:spTgt spid="4">
                                            <p:graphicEl>
                                              <a:dgm id="{927FD1DD-11AF-4466-88A8-614F57529720}"/>
                                            </p:graphicEl>
                                          </p:spTgt>
                                        </p:tgtEl>
                                        <p:attrNameLst>
                                          <p:attrName>style.opacity</p:attrName>
                                        </p:attrNameLst>
                                      </p:cBhvr>
                                      <p:to>
                                        <p:strVal val="0.25"/>
                                      </p:to>
                                    </p:set>
                                    <p:animEffect filter="image" prLst="opacity: 0.25">
                                      <p:cBhvr rctx="IE">
                                        <p:cTn id="35" dur="indefinite"/>
                                        <p:tgtEl>
                                          <p:spTgt spid="4">
                                            <p:graphicEl>
                                              <a:dgm id="{927FD1DD-11AF-4466-88A8-614F57529720}"/>
                                            </p:graphicEl>
                                          </p:spTgt>
                                        </p:tgtEl>
                                      </p:cBhvr>
                                    </p:animEffect>
                                  </p:childTnLst>
                                </p:cTn>
                              </p:par>
                              <p:par>
                                <p:cTn id="36" presetID="9" presetClass="emph" presetSubtype="0" grpId="1" nodeType="withEffect">
                                  <p:stCondLst>
                                    <p:cond delay="0"/>
                                  </p:stCondLst>
                                  <p:childTnLst>
                                    <p:set>
                                      <p:cBhvr>
                                        <p:cTn id="37" dur="indefinite"/>
                                        <p:tgtEl>
                                          <p:spTgt spid="4">
                                            <p:graphicEl>
                                              <a:dgm id="{D3198E77-0FCE-4F4A-822A-EA50AE1DF067}"/>
                                            </p:graphicEl>
                                          </p:spTgt>
                                        </p:tgtEl>
                                        <p:attrNameLst>
                                          <p:attrName>style.opacity</p:attrName>
                                        </p:attrNameLst>
                                      </p:cBhvr>
                                      <p:to>
                                        <p:strVal val="0.25"/>
                                      </p:to>
                                    </p:set>
                                    <p:animEffect filter="image" prLst="opacity: 0.25">
                                      <p:cBhvr rctx="IE">
                                        <p:cTn id="38" dur="indefinite"/>
                                        <p:tgtEl>
                                          <p:spTgt spid="4">
                                            <p:graphicEl>
                                              <a:dgm id="{D3198E77-0FCE-4F4A-822A-EA50AE1DF067}"/>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
                                            <p:graphicEl>
                                              <a:dgm id="{4BECC7D1-9E02-49A6-B2A5-98C5D7BF6E27}"/>
                                            </p:graphicEl>
                                          </p:spTgt>
                                        </p:tgtEl>
                                        <p:attrNameLst>
                                          <p:attrName>style.visibility</p:attrName>
                                        </p:attrNameLst>
                                      </p:cBhvr>
                                      <p:to>
                                        <p:strVal val="visible"/>
                                      </p:to>
                                    </p:set>
                                    <p:animEffect transition="in" filter="fade">
                                      <p:cBhvr>
                                        <p:cTn id="43" dur="500"/>
                                        <p:tgtEl>
                                          <p:spTgt spid="4">
                                            <p:graphicEl>
                                              <a:dgm id="{4BECC7D1-9E02-49A6-B2A5-98C5D7BF6E27}"/>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
                                            <p:graphicEl>
                                              <a:dgm id="{DF8B2161-9B89-41A4-B9EA-C00F08295EEA}"/>
                                            </p:graphicEl>
                                          </p:spTgt>
                                        </p:tgtEl>
                                        <p:attrNameLst>
                                          <p:attrName>style.visibility</p:attrName>
                                        </p:attrNameLst>
                                      </p:cBhvr>
                                      <p:to>
                                        <p:strVal val="visible"/>
                                      </p:to>
                                    </p:set>
                                    <p:animEffect transition="in" filter="fade">
                                      <p:cBhvr>
                                        <p:cTn id="46" dur="500"/>
                                        <p:tgtEl>
                                          <p:spTgt spid="4">
                                            <p:graphicEl>
                                              <a:dgm id="{DF8B2161-9B89-41A4-B9EA-C00F08295EEA}"/>
                                            </p:graphicEl>
                                          </p:spTgt>
                                        </p:tgtEl>
                                      </p:cBhvr>
                                    </p:animEffect>
                                  </p:childTnLst>
                                </p:cTn>
                              </p:par>
                              <p:par>
                                <p:cTn id="47" presetID="9" presetClass="emph" presetSubtype="0" grpId="1" nodeType="withEffect">
                                  <p:stCondLst>
                                    <p:cond delay="0"/>
                                  </p:stCondLst>
                                  <p:childTnLst>
                                    <p:set>
                                      <p:cBhvr>
                                        <p:cTn id="48" dur="indefinite"/>
                                        <p:tgtEl>
                                          <p:spTgt spid="4">
                                            <p:graphicEl>
                                              <a:dgm id="{B901E739-FF76-4798-8489-E586BCF3B36C}"/>
                                            </p:graphicEl>
                                          </p:spTgt>
                                        </p:tgtEl>
                                        <p:attrNameLst>
                                          <p:attrName>style.opacity</p:attrName>
                                        </p:attrNameLst>
                                      </p:cBhvr>
                                      <p:to>
                                        <p:strVal val="0.25"/>
                                      </p:to>
                                    </p:set>
                                    <p:animEffect filter="image" prLst="opacity: 0.25">
                                      <p:cBhvr rctx="IE">
                                        <p:cTn id="49" dur="indefinite"/>
                                        <p:tgtEl>
                                          <p:spTgt spid="4">
                                            <p:graphicEl>
                                              <a:dgm id="{B901E739-FF76-4798-8489-E586BCF3B36C}"/>
                                            </p:graphicEl>
                                          </p:spTgt>
                                        </p:tgtEl>
                                      </p:cBhvr>
                                    </p:animEffect>
                                  </p:childTnLst>
                                </p:cTn>
                              </p:par>
                              <p:par>
                                <p:cTn id="50" presetID="9" presetClass="emph" presetSubtype="0" grpId="1" nodeType="withEffect">
                                  <p:stCondLst>
                                    <p:cond delay="0"/>
                                  </p:stCondLst>
                                  <p:childTnLst>
                                    <p:set>
                                      <p:cBhvr>
                                        <p:cTn id="51" dur="indefinite"/>
                                        <p:tgtEl>
                                          <p:spTgt spid="4">
                                            <p:graphicEl>
                                              <a:dgm id="{AF7A1656-C6E5-4534-A61B-E199AA422D5E}"/>
                                            </p:graphicEl>
                                          </p:spTgt>
                                        </p:tgtEl>
                                        <p:attrNameLst>
                                          <p:attrName>style.opacity</p:attrName>
                                        </p:attrNameLst>
                                      </p:cBhvr>
                                      <p:to>
                                        <p:strVal val="0.25"/>
                                      </p:to>
                                    </p:set>
                                    <p:animEffect filter="image" prLst="opacity: 0.25">
                                      <p:cBhvr rctx="IE">
                                        <p:cTn id="52" dur="indefinite"/>
                                        <p:tgtEl>
                                          <p:spTgt spid="4">
                                            <p:graphicEl>
                                              <a:dgm id="{AF7A1656-C6E5-4534-A61B-E199AA422D5E}"/>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4">
                                            <p:graphicEl>
                                              <a:dgm id="{B1EEA7B8-C7E3-4551-BA2B-703741B03AF1}"/>
                                            </p:graphicEl>
                                          </p:spTgt>
                                        </p:tgtEl>
                                        <p:attrNameLst>
                                          <p:attrName>style.visibility</p:attrName>
                                        </p:attrNameLst>
                                      </p:cBhvr>
                                      <p:to>
                                        <p:strVal val="visible"/>
                                      </p:to>
                                    </p:set>
                                    <p:animEffect transition="in" filter="fade">
                                      <p:cBhvr>
                                        <p:cTn id="57" dur="500"/>
                                        <p:tgtEl>
                                          <p:spTgt spid="4">
                                            <p:graphicEl>
                                              <a:dgm id="{B1EEA7B8-C7E3-4551-BA2B-703741B03AF1}"/>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4">
                                            <p:graphicEl>
                                              <a:dgm id="{140CE7DA-C310-4F61-8ED0-D4357D36B134}"/>
                                            </p:graphicEl>
                                          </p:spTgt>
                                        </p:tgtEl>
                                        <p:attrNameLst>
                                          <p:attrName>style.visibility</p:attrName>
                                        </p:attrNameLst>
                                      </p:cBhvr>
                                      <p:to>
                                        <p:strVal val="visible"/>
                                      </p:to>
                                    </p:set>
                                    <p:animEffect transition="in" filter="fade">
                                      <p:cBhvr>
                                        <p:cTn id="60" dur="500"/>
                                        <p:tgtEl>
                                          <p:spTgt spid="4">
                                            <p:graphicEl>
                                              <a:dgm id="{140CE7DA-C310-4F61-8ED0-D4357D36B134}"/>
                                            </p:graphicEl>
                                          </p:spTgt>
                                        </p:tgtEl>
                                      </p:cBhvr>
                                    </p:animEffect>
                                  </p:childTnLst>
                                </p:cTn>
                              </p:par>
                              <p:par>
                                <p:cTn id="61" presetID="9" presetClass="emph" presetSubtype="0" grpId="1" nodeType="withEffect">
                                  <p:stCondLst>
                                    <p:cond delay="0"/>
                                  </p:stCondLst>
                                  <p:childTnLst>
                                    <p:set>
                                      <p:cBhvr>
                                        <p:cTn id="62" dur="indefinite"/>
                                        <p:tgtEl>
                                          <p:spTgt spid="4">
                                            <p:graphicEl>
                                              <a:dgm id="{4BECC7D1-9E02-49A6-B2A5-98C5D7BF6E27}"/>
                                            </p:graphicEl>
                                          </p:spTgt>
                                        </p:tgtEl>
                                        <p:attrNameLst>
                                          <p:attrName>style.opacity</p:attrName>
                                        </p:attrNameLst>
                                      </p:cBhvr>
                                      <p:to>
                                        <p:strVal val="0.25"/>
                                      </p:to>
                                    </p:set>
                                    <p:animEffect filter="image" prLst="opacity: 0.25">
                                      <p:cBhvr rctx="IE">
                                        <p:cTn id="63" dur="indefinite"/>
                                        <p:tgtEl>
                                          <p:spTgt spid="4">
                                            <p:graphicEl>
                                              <a:dgm id="{4BECC7D1-9E02-49A6-B2A5-98C5D7BF6E27}"/>
                                            </p:graphicEl>
                                          </p:spTgt>
                                        </p:tgtEl>
                                      </p:cBhvr>
                                    </p:animEffect>
                                  </p:childTnLst>
                                </p:cTn>
                              </p:par>
                              <p:par>
                                <p:cTn id="64" presetID="9" presetClass="emph" presetSubtype="0" grpId="1" nodeType="withEffect">
                                  <p:stCondLst>
                                    <p:cond delay="0"/>
                                  </p:stCondLst>
                                  <p:childTnLst>
                                    <p:set>
                                      <p:cBhvr>
                                        <p:cTn id="65" dur="indefinite"/>
                                        <p:tgtEl>
                                          <p:spTgt spid="4">
                                            <p:graphicEl>
                                              <a:dgm id="{DF8B2161-9B89-41A4-B9EA-C00F08295EEA}"/>
                                            </p:graphicEl>
                                          </p:spTgt>
                                        </p:tgtEl>
                                        <p:attrNameLst>
                                          <p:attrName>style.opacity</p:attrName>
                                        </p:attrNameLst>
                                      </p:cBhvr>
                                      <p:to>
                                        <p:strVal val="0.25"/>
                                      </p:to>
                                    </p:set>
                                    <p:animEffect filter="image" prLst="opacity: 0.25">
                                      <p:cBhvr rctx="IE">
                                        <p:cTn id="66" dur="indefinite"/>
                                        <p:tgtEl>
                                          <p:spTgt spid="4">
                                            <p:graphicEl>
                                              <a:dgm id="{DF8B2161-9B89-41A4-B9EA-C00F08295EE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Graphic spid="4" grpId="1" uiExpand="1">
        <p:bldSub>
          <a:bldDgm bld="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mk-MK"/>
              <a:t>Event sourcing pattern</a:t>
            </a:r>
            <a:endParaRPr lang="en-US"/>
          </a:p>
        </p:txBody>
      </p:sp>
      <p:graphicFrame>
        <p:nvGraphicFramePr>
          <p:cNvPr id="6" name="Text Placeholder 2">
            <a:extLst>
              <a:ext uri="{FF2B5EF4-FFF2-40B4-BE49-F238E27FC236}">
                <a16:creationId xmlns:a16="http://schemas.microsoft.com/office/drawing/2014/main" id="{7B9E2468-C9D3-439A-99CB-50905E130BD2}"/>
              </a:ext>
            </a:extLst>
          </p:cNvPr>
          <p:cNvGraphicFramePr>
            <a:graphicFrameLocks noGrp="1"/>
          </p:cNvGraphicFramePr>
          <p:nvPr>
            <p:ph idx="1"/>
            <p:extLst>
              <p:ext uri="{D42A27DB-BD31-4B8C-83A1-F6EECF244321}">
                <p14:modId xmlns:p14="http://schemas.microsoft.com/office/powerpoint/2010/main" val="1317464593"/>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6806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7A2CE135-E21E-430F-AA4F-47A053C26050}"/>
                                            </p:graphicEl>
                                          </p:spTgt>
                                        </p:tgtEl>
                                        <p:attrNameLst>
                                          <p:attrName>style.visibility</p:attrName>
                                        </p:attrNameLst>
                                      </p:cBhvr>
                                      <p:to>
                                        <p:strVal val="visible"/>
                                      </p:to>
                                    </p:set>
                                    <p:animEffect transition="in" filter="fade">
                                      <p:cBhvr>
                                        <p:cTn id="7" dur="500"/>
                                        <p:tgtEl>
                                          <p:spTgt spid="6">
                                            <p:graphicEl>
                                              <a:dgm id="{7A2CE135-E21E-430F-AA4F-47A053C26050}"/>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CDF3A445-ED66-4522-819B-A852554B27E3}"/>
                                            </p:graphicEl>
                                          </p:spTgt>
                                        </p:tgtEl>
                                        <p:attrNameLst>
                                          <p:attrName>style.visibility</p:attrName>
                                        </p:attrNameLst>
                                      </p:cBhvr>
                                      <p:to>
                                        <p:strVal val="visible"/>
                                      </p:to>
                                    </p:set>
                                    <p:animEffect transition="in" filter="fade">
                                      <p:cBhvr>
                                        <p:cTn id="10" dur="500"/>
                                        <p:tgtEl>
                                          <p:spTgt spid="6">
                                            <p:graphicEl>
                                              <a:dgm id="{CDF3A445-ED66-4522-819B-A852554B27E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A0E5917A-7F23-4F60-984A-B3A5D445DFB4}"/>
                                            </p:graphicEl>
                                          </p:spTgt>
                                        </p:tgtEl>
                                        <p:attrNameLst>
                                          <p:attrName>style.visibility</p:attrName>
                                        </p:attrNameLst>
                                      </p:cBhvr>
                                      <p:to>
                                        <p:strVal val="visible"/>
                                      </p:to>
                                    </p:set>
                                    <p:animEffect transition="in" filter="fade">
                                      <p:cBhvr>
                                        <p:cTn id="15" dur="500"/>
                                        <p:tgtEl>
                                          <p:spTgt spid="6">
                                            <p:graphicEl>
                                              <a:dgm id="{A0E5917A-7F23-4F60-984A-B3A5D445DFB4}"/>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05E30CEE-A021-45F9-8F5C-826F06ED3659}"/>
                                            </p:graphicEl>
                                          </p:spTgt>
                                        </p:tgtEl>
                                        <p:attrNameLst>
                                          <p:attrName>style.visibility</p:attrName>
                                        </p:attrNameLst>
                                      </p:cBhvr>
                                      <p:to>
                                        <p:strVal val="visible"/>
                                      </p:to>
                                    </p:set>
                                    <p:animEffect transition="in" filter="fade">
                                      <p:cBhvr>
                                        <p:cTn id="18" dur="500"/>
                                        <p:tgtEl>
                                          <p:spTgt spid="6">
                                            <p:graphicEl>
                                              <a:dgm id="{05E30CEE-A021-45F9-8F5C-826F06ED3659}"/>
                                            </p:graphicEl>
                                          </p:spTgt>
                                        </p:tgtEl>
                                      </p:cBhvr>
                                    </p:animEffect>
                                  </p:childTnLst>
                                </p:cTn>
                              </p:par>
                              <p:par>
                                <p:cTn id="19" presetID="9" presetClass="emph" presetSubtype="0" grpId="1" nodeType="withEffect">
                                  <p:stCondLst>
                                    <p:cond delay="0"/>
                                  </p:stCondLst>
                                  <p:childTnLst>
                                    <p:set>
                                      <p:cBhvr>
                                        <p:cTn id="20" dur="indefinite"/>
                                        <p:tgtEl>
                                          <p:spTgt spid="6">
                                            <p:graphicEl>
                                              <a:dgm id="{7A2CE135-E21E-430F-AA4F-47A053C26050}"/>
                                            </p:graphicEl>
                                          </p:spTgt>
                                        </p:tgtEl>
                                        <p:attrNameLst>
                                          <p:attrName>style.opacity</p:attrName>
                                        </p:attrNameLst>
                                      </p:cBhvr>
                                      <p:to>
                                        <p:strVal val="0.25"/>
                                      </p:to>
                                    </p:set>
                                    <p:animEffect filter="image" prLst="opacity: 0.25">
                                      <p:cBhvr rctx="IE">
                                        <p:cTn id="21" dur="indefinite"/>
                                        <p:tgtEl>
                                          <p:spTgt spid="6">
                                            <p:graphicEl>
                                              <a:dgm id="{7A2CE135-E21E-430F-AA4F-47A053C26050}"/>
                                            </p:graphicEl>
                                          </p:spTgt>
                                        </p:tgtEl>
                                      </p:cBhvr>
                                    </p:animEffect>
                                  </p:childTnLst>
                                </p:cTn>
                              </p:par>
                              <p:par>
                                <p:cTn id="22" presetID="9" presetClass="emph" presetSubtype="0" grpId="1" nodeType="withEffect">
                                  <p:stCondLst>
                                    <p:cond delay="0"/>
                                  </p:stCondLst>
                                  <p:childTnLst>
                                    <p:set>
                                      <p:cBhvr>
                                        <p:cTn id="23" dur="indefinite"/>
                                        <p:tgtEl>
                                          <p:spTgt spid="6">
                                            <p:graphicEl>
                                              <a:dgm id="{CDF3A445-ED66-4522-819B-A852554B27E3}"/>
                                            </p:graphicEl>
                                          </p:spTgt>
                                        </p:tgtEl>
                                        <p:attrNameLst>
                                          <p:attrName>style.opacity</p:attrName>
                                        </p:attrNameLst>
                                      </p:cBhvr>
                                      <p:to>
                                        <p:strVal val="0.25"/>
                                      </p:to>
                                    </p:set>
                                    <p:animEffect filter="image" prLst="opacity: 0.25">
                                      <p:cBhvr rctx="IE">
                                        <p:cTn id="24" dur="indefinite"/>
                                        <p:tgtEl>
                                          <p:spTgt spid="6">
                                            <p:graphicEl>
                                              <a:dgm id="{CDF3A445-ED66-4522-819B-A852554B27E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60651019-179B-4F17-B9A8-59932E38AEA9}"/>
                                            </p:graphicEl>
                                          </p:spTgt>
                                        </p:tgtEl>
                                        <p:attrNameLst>
                                          <p:attrName>style.visibility</p:attrName>
                                        </p:attrNameLst>
                                      </p:cBhvr>
                                      <p:to>
                                        <p:strVal val="visible"/>
                                      </p:to>
                                    </p:set>
                                    <p:animEffect transition="in" filter="fade">
                                      <p:cBhvr>
                                        <p:cTn id="29" dur="500"/>
                                        <p:tgtEl>
                                          <p:spTgt spid="6">
                                            <p:graphicEl>
                                              <a:dgm id="{60651019-179B-4F17-B9A8-59932E38AEA9}"/>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graphicEl>
                                              <a:dgm id="{A9EAAA24-ABE2-49D2-9FEC-5697CAB81861}"/>
                                            </p:graphicEl>
                                          </p:spTgt>
                                        </p:tgtEl>
                                        <p:attrNameLst>
                                          <p:attrName>style.visibility</p:attrName>
                                        </p:attrNameLst>
                                      </p:cBhvr>
                                      <p:to>
                                        <p:strVal val="visible"/>
                                      </p:to>
                                    </p:set>
                                    <p:animEffect transition="in" filter="fade">
                                      <p:cBhvr>
                                        <p:cTn id="32" dur="500"/>
                                        <p:tgtEl>
                                          <p:spTgt spid="6">
                                            <p:graphicEl>
                                              <a:dgm id="{A9EAAA24-ABE2-49D2-9FEC-5697CAB81861}"/>
                                            </p:graphicEl>
                                          </p:spTgt>
                                        </p:tgtEl>
                                      </p:cBhvr>
                                    </p:animEffect>
                                  </p:childTnLst>
                                </p:cTn>
                              </p:par>
                              <p:par>
                                <p:cTn id="33" presetID="9" presetClass="emph" presetSubtype="0" grpId="1" nodeType="withEffect">
                                  <p:stCondLst>
                                    <p:cond delay="0"/>
                                  </p:stCondLst>
                                  <p:childTnLst>
                                    <p:set>
                                      <p:cBhvr>
                                        <p:cTn id="34" dur="indefinite"/>
                                        <p:tgtEl>
                                          <p:spTgt spid="6">
                                            <p:graphicEl>
                                              <a:dgm id="{A0E5917A-7F23-4F60-984A-B3A5D445DFB4}"/>
                                            </p:graphicEl>
                                          </p:spTgt>
                                        </p:tgtEl>
                                        <p:attrNameLst>
                                          <p:attrName>style.opacity</p:attrName>
                                        </p:attrNameLst>
                                      </p:cBhvr>
                                      <p:to>
                                        <p:strVal val="0.25"/>
                                      </p:to>
                                    </p:set>
                                    <p:animEffect filter="image" prLst="opacity: 0.25">
                                      <p:cBhvr rctx="IE">
                                        <p:cTn id="35" dur="indefinite"/>
                                        <p:tgtEl>
                                          <p:spTgt spid="6">
                                            <p:graphicEl>
                                              <a:dgm id="{A0E5917A-7F23-4F60-984A-B3A5D445DFB4}"/>
                                            </p:graphicEl>
                                          </p:spTgt>
                                        </p:tgtEl>
                                      </p:cBhvr>
                                    </p:animEffect>
                                  </p:childTnLst>
                                </p:cTn>
                              </p:par>
                              <p:par>
                                <p:cTn id="36" presetID="9" presetClass="emph" presetSubtype="0" grpId="1" nodeType="withEffect">
                                  <p:stCondLst>
                                    <p:cond delay="0"/>
                                  </p:stCondLst>
                                  <p:childTnLst>
                                    <p:set>
                                      <p:cBhvr>
                                        <p:cTn id="37" dur="indefinite"/>
                                        <p:tgtEl>
                                          <p:spTgt spid="6">
                                            <p:graphicEl>
                                              <a:dgm id="{05E30CEE-A021-45F9-8F5C-826F06ED3659}"/>
                                            </p:graphicEl>
                                          </p:spTgt>
                                        </p:tgtEl>
                                        <p:attrNameLst>
                                          <p:attrName>style.opacity</p:attrName>
                                        </p:attrNameLst>
                                      </p:cBhvr>
                                      <p:to>
                                        <p:strVal val="0.25"/>
                                      </p:to>
                                    </p:set>
                                    <p:animEffect filter="image" prLst="opacity: 0.25">
                                      <p:cBhvr rctx="IE">
                                        <p:cTn id="38" dur="indefinite"/>
                                        <p:tgtEl>
                                          <p:spTgt spid="6">
                                            <p:graphicEl>
                                              <a:dgm id="{05E30CEE-A021-45F9-8F5C-826F06ED3659}"/>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graphicEl>
                                              <a:dgm id="{84545E97-22F8-4872-9B77-3623EE10DC8D}"/>
                                            </p:graphicEl>
                                          </p:spTgt>
                                        </p:tgtEl>
                                        <p:attrNameLst>
                                          <p:attrName>style.visibility</p:attrName>
                                        </p:attrNameLst>
                                      </p:cBhvr>
                                      <p:to>
                                        <p:strVal val="visible"/>
                                      </p:to>
                                    </p:set>
                                    <p:animEffect transition="in" filter="fade">
                                      <p:cBhvr>
                                        <p:cTn id="43" dur="500"/>
                                        <p:tgtEl>
                                          <p:spTgt spid="6">
                                            <p:graphicEl>
                                              <a:dgm id="{84545E97-22F8-4872-9B77-3623EE10DC8D}"/>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graphicEl>
                                              <a:dgm id="{C01D6985-E4ED-4ED6-B8DC-F1D2FAF4D459}"/>
                                            </p:graphicEl>
                                          </p:spTgt>
                                        </p:tgtEl>
                                        <p:attrNameLst>
                                          <p:attrName>style.visibility</p:attrName>
                                        </p:attrNameLst>
                                      </p:cBhvr>
                                      <p:to>
                                        <p:strVal val="visible"/>
                                      </p:to>
                                    </p:set>
                                    <p:animEffect transition="in" filter="fade">
                                      <p:cBhvr>
                                        <p:cTn id="46" dur="500"/>
                                        <p:tgtEl>
                                          <p:spTgt spid="6">
                                            <p:graphicEl>
                                              <a:dgm id="{C01D6985-E4ED-4ED6-B8DC-F1D2FAF4D459}"/>
                                            </p:graphicEl>
                                          </p:spTgt>
                                        </p:tgtEl>
                                      </p:cBhvr>
                                    </p:animEffect>
                                  </p:childTnLst>
                                </p:cTn>
                              </p:par>
                              <p:par>
                                <p:cTn id="47" presetID="9" presetClass="emph" presetSubtype="0" grpId="1" nodeType="withEffect">
                                  <p:stCondLst>
                                    <p:cond delay="0"/>
                                  </p:stCondLst>
                                  <p:childTnLst>
                                    <p:set>
                                      <p:cBhvr>
                                        <p:cTn id="48" dur="indefinite"/>
                                        <p:tgtEl>
                                          <p:spTgt spid="6">
                                            <p:graphicEl>
                                              <a:dgm id="{60651019-179B-4F17-B9A8-59932E38AEA9}"/>
                                            </p:graphicEl>
                                          </p:spTgt>
                                        </p:tgtEl>
                                        <p:attrNameLst>
                                          <p:attrName>style.opacity</p:attrName>
                                        </p:attrNameLst>
                                      </p:cBhvr>
                                      <p:to>
                                        <p:strVal val="0.25"/>
                                      </p:to>
                                    </p:set>
                                    <p:animEffect filter="image" prLst="opacity: 0.25">
                                      <p:cBhvr rctx="IE">
                                        <p:cTn id="49" dur="indefinite"/>
                                        <p:tgtEl>
                                          <p:spTgt spid="6">
                                            <p:graphicEl>
                                              <a:dgm id="{60651019-179B-4F17-B9A8-59932E38AEA9}"/>
                                            </p:graphicEl>
                                          </p:spTgt>
                                        </p:tgtEl>
                                      </p:cBhvr>
                                    </p:animEffect>
                                  </p:childTnLst>
                                </p:cTn>
                              </p:par>
                              <p:par>
                                <p:cTn id="50" presetID="9" presetClass="emph" presetSubtype="0" grpId="1" nodeType="withEffect">
                                  <p:stCondLst>
                                    <p:cond delay="0"/>
                                  </p:stCondLst>
                                  <p:childTnLst>
                                    <p:set>
                                      <p:cBhvr>
                                        <p:cTn id="51" dur="indefinite"/>
                                        <p:tgtEl>
                                          <p:spTgt spid="6">
                                            <p:graphicEl>
                                              <a:dgm id="{A9EAAA24-ABE2-49D2-9FEC-5697CAB81861}"/>
                                            </p:graphicEl>
                                          </p:spTgt>
                                        </p:tgtEl>
                                        <p:attrNameLst>
                                          <p:attrName>style.opacity</p:attrName>
                                        </p:attrNameLst>
                                      </p:cBhvr>
                                      <p:to>
                                        <p:strVal val="0.25"/>
                                      </p:to>
                                    </p:set>
                                    <p:animEffect filter="image" prLst="opacity: 0.25">
                                      <p:cBhvr rctx="IE">
                                        <p:cTn id="52" dur="indefinite"/>
                                        <p:tgtEl>
                                          <p:spTgt spid="6">
                                            <p:graphicEl>
                                              <a:dgm id="{A9EAAA24-ABE2-49D2-9FEC-5697CAB8186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87D63-0A90-44FB-946E-7C43ADB37D8E}"/>
              </a:ext>
            </a:extLst>
          </p:cNvPr>
          <p:cNvSpPr>
            <a:spLocks noGrp="1"/>
          </p:cNvSpPr>
          <p:nvPr>
            <p:ph type="title"/>
          </p:nvPr>
        </p:nvSpPr>
        <p:spPr/>
        <p:txBody>
          <a:bodyPr/>
          <a:lstStyle/>
          <a:p>
            <a:r>
              <a:rPr lang="en-US"/>
              <a:t>Event Sourcing on Azure</a:t>
            </a:r>
            <a:endParaRPr lang="nl-NL"/>
          </a:p>
        </p:txBody>
      </p:sp>
      <p:sp>
        <p:nvSpPr>
          <p:cNvPr id="6" name="Text Placeholder 5">
            <a:extLst>
              <a:ext uri="{FF2B5EF4-FFF2-40B4-BE49-F238E27FC236}">
                <a16:creationId xmlns:a16="http://schemas.microsoft.com/office/drawing/2014/main" id="{CE44AB55-85CC-4C97-B49D-F62454AD8F26}"/>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20308640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Azure Cosmos DB Conf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Cosmos DB Conf Template.potx" id="{5FFE22A1-0BA3-4AFD-9FAD-D10D3D269BCD}" vid="{47F10A1B-7ADF-4636-AD3D-0D87C0008421}"/>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Cosmos DB Conf Template.potx" id="{5FFE22A1-0BA3-4AFD-9FAD-D10D3D269BCD}" vid="{781BCAB4-5FF9-4774-9E15-9C417ACB55AC}"/>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30055_SharePoint Template 2012 - 16x9 - White Background">
  <a:themeElements>
    <a:clrScheme name="Azul cálido">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BCN18-Template.potx" id="{D93F9853-3490-490D-9401-9C48C227398D}" vid="{3A6E66D1-175B-4354-9CDC-FC044DA84F6D}"/>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Azure Cosmos DB Conf Template</Template>
  <Application>Microsoft Office PowerPoint</Application>
  <PresentationFormat>Widescreen</PresentationFormat>
  <Slides>20</Slides>
  <Notes>15</Notes>
  <HiddenSlides>1</HiddenSlides>
  <ScaleCrop>false</ScaleCrop>
  <HeadingPairs>
    <vt:vector size="4" baseType="variant">
      <vt:variant>
        <vt:lpstr>Theme</vt:lpstr>
      </vt:variant>
      <vt:variant>
        <vt:i4>4</vt:i4>
      </vt:variant>
      <vt:variant>
        <vt:lpstr>Slide Titles</vt:lpstr>
      </vt:variant>
      <vt:variant>
        <vt:i4>20</vt:i4>
      </vt:variant>
    </vt:vector>
  </HeadingPairs>
  <TitlesOfParts>
    <vt:vector size="24" baseType="lpstr">
      <vt:lpstr>Azure Cosmos DB Conf Template</vt:lpstr>
      <vt:lpstr>1_Office Theme</vt:lpstr>
      <vt:lpstr>2_Office Theme</vt:lpstr>
      <vt:lpstr>5-30055_SharePoint Template 2012 - 16x9 - White Background</vt:lpstr>
      <vt:lpstr>Implementing an Event Sourcing strategy on Azure by Olena Borzenko and Eldert Grootenboer </vt:lpstr>
      <vt:lpstr>Our Sponsors</vt:lpstr>
      <vt:lpstr>Implementing an Event Sourcing strategy on Azure</vt:lpstr>
      <vt:lpstr>Olena Borzenko &amp; Eldert Grootenboer</vt:lpstr>
      <vt:lpstr>Event Sourcing</vt:lpstr>
      <vt:lpstr>Event Sourcing</vt:lpstr>
      <vt:lpstr>Why use Event Sourcing?</vt:lpstr>
      <vt:lpstr>Event sourcing pattern</vt:lpstr>
      <vt:lpstr>Event Sourcing on Azure</vt:lpstr>
      <vt:lpstr>Event Sourcing on Azure</vt:lpstr>
      <vt:lpstr>Demo time!</vt:lpstr>
      <vt:lpstr>Materialized view</vt:lpstr>
      <vt:lpstr>Creating a materialized view</vt:lpstr>
      <vt:lpstr>Materializing Views</vt:lpstr>
      <vt:lpstr>Demo time!</vt:lpstr>
      <vt:lpstr>Almost done!</vt:lpstr>
      <vt:lpstr>Key take-aways</vt:lpstr>
      <vt:lpstr>Our Sponsors</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Eldert Grootenboer</dc:creator>
  <cp:revision>1</cp:revision>
  <dcterms:created xsi:type="dcterms:W3CDTF">2021-03-23T11:27:25Z</dcterms:created>
  <dcterms:modified xsi:type="dcterms:W3CDTF">2021-11-13T10:30:38Z</dcterms:modified>
</cp:coreProperties>
</file>

<file path=docProps/thumbnail.jpeg>
</file>